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324" r:id="rId2"/>
    <p:sldId id="325" r:id="rId3"/>
    <p:sldId id="327" r:id="rId4"/>
    <p:sldId id="326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20" autoAdjust="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64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B169C-CFE5-44FC-8CA2-1E38E38FBCA9}" type="datetimeFigureOut">
              <a:rPr lang="fr-FR" smtClean="0"/>
              <a:t>22/04/2025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84C9D-E6A2-4A18-B05B-FBFE98577E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9724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7EBC-2AA6-4143-8E3C-FE204DD619E8}" type="datetimeFigureOut">
              <a:rPr lang="fr-FR" smtClean="0"/>
              <a:t>22/04/2025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C94-615A-4A12-A62E-344F562F22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4869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7EBC-2AA6-4143-8E3C-FE204DD619E8}" type="datetimeFigureOut">
              <a:rPr lang="fr-FR" smtClean="0"/>
              <a:t>22/04/2025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C94-615A-4A12-A62E-344F562F22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630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7EBC-2AA6-4143-8E3C-FE204DD619E8}" type="datetimeFigureOut">
              <a:rPr lang="fr-FR" smtClean="0"/>
              <a:t>22/04/2025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C94-615A-4A12-A62E-344F562F22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338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TEX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CBAF995-83DC-1AB4-4BE4-8244EE8D3C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05600" y="0"/>
            <a:ext cx="6096000" cy="6858000"/>
          </a:xfrm>
          <a:prstGeom prst="rect">
            <a:avLst/>
          </a:prstGeom>
        </p:spPr>
      </p:pic>
      <p:sp>
        <p:nvSpPr>
          <p:cNvPr id="12" name="Espace réservé du texte 9">
            <a:extLst>
              <a:ext uri="{FF2B5EF4-FFF2-40B4-BE49-F238E27FC236}">
                <a16:creationId xmlns:a16="http://schemas.microsoft.com/office/drawing/2014/main" id="{5A9F3F7A-D522-1FC8-F3D9-152F30F960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608" y="2087823"/>
            <a:ext cx="5357109" cy="1223793"/>
          </a:xfrm>
          <a:prstGeom prst="rect">
            <a:avLst/>
          </a:prstGeom>
        </p:spPr>
        <p:txBody>
          <a:bodyPr wrap="square" lIns="936000" tIns="0" rIns="0" bIns="493200">
            <a:spAutoFit/>
          </a:bodyPr>
          <a:lstStyle>
            <a:lvl1pPr marL="514350" indent="-514350">
              <a:lnSpc>
                <a:spcPts val="2800"/>
              </a:lnSpc>
              <a:buFont typeface="+mj-lt"/>
              <a:buAutoNum type="alphaUcPeriod"/>
              <a:defRPr sz="2800" b="0" i="0">
                <a:latin typeface="Antique Olive Pro Light" panose="020B0403020204030204" pitchFamily="34" charset="77"/>
              </a:defRPr>
            </a:lvl1pPr>
            <a:lvl2pPr marL="914400" indent="-457200">
              <a:buFont typeface="+mj-lt"/>
              <a:buAutoNum type="alphaUcPeriod"/>
              <a:defRPr sz="3400" b="0" i="0">
                <a:latin typeface="Antique Olive Std Light" panose="020B0403020204030204" pitchFamily="34" charset="0"/>
              </a:defRPr>
            </a:lvl2pPr>
          </a:lstStyle>
          <a:p>
            <a:pPr lvl="0"/>
            <a:r>
              <a:rPr lang="fr-FR" dirty="0"/>
              <a:t>Sous-titre (Antique Olive Pro Light, 28pt)</a:t>
            </a:r>
          </a:p>
        </p:txBody>
      </p:sp>
      <p:sp>
        <p:nvSpPr>
          <p:cNvPr id="5" name="Espace réservé pour une image  7">
            <a:extLst>
              <a:ext uri="{FF2B5EF4-FFF2-40B4-BE49-F238E27FC236}">
                <a16:creationId xmlns:a16="http://schemas.microsoft.com/office/drawing/2014/main" id="{334BC743-6978-70A7-6F27-449A1D092F1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11898" y="1"/>
            <a:ext cx="5165561" cy="63903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Votre image ici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48EEBCBF-D47B-B7B9-1DC0-3A1E1D8E400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11898" y="6403859"/>
            <a:ext cx="5165561" cy="134135"/>
          </a:xfrm>
          <a:prstGeom prst="rect">
            <a:avLst/>
          </a:prstGeom>
        </p:spPr>
        <p:txBody>
          <a:bodyPr wrap="square" lIns="36000" tIns="36000" rIns="0" bIns="0" anchor="t" anchorCtr="0">
            <a:spAutoFit/>
          </a:bodyPr>
          <a:lstStyle>
            <a:lvl1pPr marL="0" indent="0">
              <a:lnSpc>
                <a:spcPts val="800"/>
              </a:lnSpc>
              <a:buNone/>
              <a:defRPr sz="600" b="0" i="0">
                <a:latin typeface="Antique Olive Pro Light" panose="020B0403020204030204" pitchFamily="34" charset="77"/>
              </a:defRPr>
            </a:lvl1pPr>
          </a:lstStyle>
          <a:p>
            <a:pPr lvl="0"/>
            <a:r>
              <a:rPr lang="fr-FR" dirty="0"/>
              <a:t>Légende de l’image (Antique Olive Pro Light, 6pt)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B8E84998-C954-BD46-A1DE-F9CA05AB4C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608" y="361697"/>
            <a:ext cx="5357109" cy="1309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>
              <a:lnSpc>
                <a:spcPts val="1000"/>
              </a:lnSpc>
              <a:buFont typeface="+mj-lt"/>
              <a:buAutoNum type="arabicPeriod"/>
              <a:defRPr sz="1000" b="0" i="0">
                <a:latin typeface="Antique Olive Pro Light" panose="020B0403020204030204" pitchFamily="34" charset="77"/>
              </a:defRPr>
            </a:lvl1pPr>
          </a:lstStyle>
          <a:p>
            <a:pPr lvl="0"/>
            <a:r>
              <a:rPr lang="fr-FR" dirty="0"/>
              <a:t>Titre de la partie 1 (Antique Olive Std Pro, 10pt)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205A9416-A989-0C0E-BD09-D473D84DD9B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71599" y="6371070"/>
            <a:ext cx="3679032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ts val="1200"/>
              </a:lnSpc>
              <a:buNone/>
              <a:defRPr sz="1000" b="0" i="0">
                <a:latin typeface="Antique Olive Pro Light" panose="020B0403020204030204" pitchFamily="34" charset="77"/>
              </a:defRPr>
            </a:lvl1pPr>
          </a:lstStyle>
          <a:p>
            <a:pPr lvl="0"/>
            <a:r>
              <a:rPr lang="fr-FR" dirty="0"/>
              <a:t>Titre de la présentation (Antique Olive Pro Light, 10pt)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EAE5ACB-8CBB-5FF0-5EB6-3D5E47A9B515}"/>
              </a:ext>
            </a:extLst>
          </p:cNvPr>
          <p:cNvSpPr txBox="1"/>
          <p:nvPr userDrawn="1"/>
        </p:nvSpPr>
        <p:spPr>
          <a:xfrm>
            <a:off x="5524881" y="6371070"/>
            <a:ext cx="201978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fld id="{694DBD71-4031-F140-97B4-C1B375B8AEE6}" type="slidenum">
              <a:rPr lang="fr-FR" sz="1000" b="0" i="0" smtClean="0">
                <a:latin typeface="Antique Olive Pro Light" panose="020B0403020204030204" pitchFamily="34" charset="77"/>
              </a:rPr>
              <a:t>‹N°›</a:t>
            </a:fld>
            <a:endParaRPr lang="fr-FR" sz="1000" b="0" i="0" dirty="0">
              <a:latin typeface="Antique Olive Pro Light" panose="020B0403020204030204" pitchFamily="34" charset="77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13D4FFA-C1A1-E1E9-C3CF-788F23A93B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0609" y="6371070"/>
            <a:ext cx="596901" cy="133518"/>
          </a:xfrm>
          <a:prstGeom prst="rect">
            <a:avLst/>
          </a:prstGeom>
        </p:spPr>
      </p:pic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5A481855-FD3C-2F43-45C5-26F10A6C16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9921" y="2982471"/>
            <a:ext cx="5358828" cy="3051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Antique Olive Pro" panose="020B0603020204030204" pitchFamily="34" charset="77"/>
              </a:defRPr>
            </a:lvl1pPr>
          </a:lstStyle>
          <a:p>
            <a:pPr lvl="0"/>
            <a:r>
              <a:rPr lang="fr-FR" dirty="0"/>
              <a:t>Votre texte courant ici : chapeau en Antique Olive Pro Roman, texte courant en Antique Olive Pro Light, 18pt.</a:t>
            </a:r>
          </a:p>
        </p:txBody>
      </p:sp>
    </p:spTree>
    <p:extLst>
      <p:ext uri="{BB962C8B-B14F-4D97-AF65-F5344CB8AC3E}">
        <p14:creationId xmlns:p14="http://schemas.microsoft.com/office/powerpoint/2010/main" val="423417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7EBC-2AA6-4143-8E3C-FE204DD619E8}" type="datetimeFigureOut">
              <a:rPr lang="fr-FR" smtClean="0"/>
              <a:t>22/04/2025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C94-615A-4A12-A62E-344F562F22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8553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7EBC-2AA6-4143-8E3C-FE204DD619E8}" type="datetimeFigureOut">
              <a:rPr lang="fr-FR" smtClean="0"/>
              <a:t>22/04/2025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C94-615A-4A12-A62E-344F562F22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267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7EBC-2AA6-4143-8E3C-FE204DD619E8}" type="datetimeFigureOut">
              <a:rPr lang="fr-FR" smtClean="0"/>
              <a:t>22/04/2025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C94-615A-4A12-A62E-344F562F22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66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7EBC-2AA6-4143-8E3C-FE204DD619E8}" type="datetimeFigureOut">
              <a:rPr lang="fr-FR" smtClean="0"/>
              <a:t>22/04/2025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C94-615A-4A12-A62E-344F562F22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0168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7EBC-2AA6-4143-8E3C-FE204DD619E8}" type="datetimeFigureOut">
              <a:rPr lang="fr-FR" smtClean="0"/>
              <a:t>22/04/2025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C94-615A-4A12-A62E-344F562F22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4134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7EBC-2AA6-4143-8E3C-FE204DD619E8}" type="datetimeFigureOut">
              <a:rPr lang="fr-FR" smtClean="0"/>
              <a:t>22/04/2025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C94-615A-4A12-A62E-344F562F22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97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7EBC-2AA6-4143-8E3C-FE204DD619E8}" type="datetimeFigureOut">
              <a:rPr lang="fr-FR" smtClean="0"/>
              <a:t>22/04/2025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C94-615A-4A12-A62E-344F562F22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6634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7EBC-2AA6-4143-8E3C-FE204DD619E8}" type="datetimeFigureOut">
              <a:rPr lang="fr-FR" smtClean="0"/>
              <a:t>22/04/2025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6C94-615A-4A12-A62E-344F562F22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175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A7EBC-2AA6-4143-8E3C-FE204DD619E8}" type="datetimeFigureOut">
              <a:rPr lang="fr-FR" smtClean="0"/>
              <a:t>22/04/2025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86C94-615A-4A12-A62E-344F562F22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84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4A1AFEA-050E-4837-B54C-0A170AF46D5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l="19683" r="19683"/>
          <a:stretch>
            <a:fillRect/>
          </a:stretch>
        </p:blipFill>
        <p:spPr>
          <a:xfrm>
            <a:off x="6096000" y="233807"/>
            <a:ext cx="5165561" cy="6390386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586822-866C-4CCC-A9E5-9389D0588619}"/>
              </a:ext>
            </a:extLst>
          </p:cNvPr>
          <p:cNvSpPr/>
          <p:nvPr/>
        </p:nvSpPr>
        <p:spPr>
          <a:xfrm>
            <a:off x="705562" y="1237304"/>
            <a:ext cx="502413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fr-FR" sz="2800" dirty="0">
                <a:latin typeface="Antique Olive Pro" panose="020B0603020204030204" pitchFamily="34" charset="0"/>
              </a:rPr>
              <a:t>Le Mucem et son territoire</a:t>
            </a:r>
          </a:p>
          <a:p>
            <a:r>
              <a:rPr lang="it-IT" altLang="fr-FR" sz="2800" dirty="0">
                <a:latin typeface="Antique Olive Pro" panose="020B0603020204030204" pitchFamily="34" charset="0"/>
              </a:rPr>
              <a:t>Le Conseil des publics</a:t>
            </a:r>
          </a:p>
        </p:txBody>
      </p:sp>
    </p:spTree>
    <p:extLst>
      <p:ext uri="{BB962C8B-B14F-4D97-AF65-F5344CB8AC3E}">
        <p14:creationId xmlns:p14="http://schemas.microsoft.com/office/powerpoint/2010/main" val="1116169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586822-866C-4CCC-A9E5-9389D0588619}"/>
              </a:ext>
            </a:extLst>
          </p:cNvPr>
          <p:cNvSpPr/>
          <p:nvPr/>
        </p:nvSpPr>
        <p:spPr>
          <a:xfrm>
            <a:off x="705562" y="1237304"/>
            <a:ext cx="502413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fr-FR" sz="2800" dirty="0">
                <a:latin typeface="Antique Olive Pro" panose="020B0603020204030204" pitchFamily="34" charset="0"/>
              </a:rPr>
              <a:t>Le Mucem et son territoire</a:t>
            </a:r>
          </a:p>
          <a:p>
            <a:r>
              <a:rPr lang="it-IT" altLang="fr-FR" sz="2800" dirty="0">
                <a:latin typeface="Antique Olive Pro" panose="020B0603020204030204" pitchFamily="34" charset="0"/>
              </a:rPr>
              <a:t>Destination Mucem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349912E1-9E3D-45C7-BC36-641A77C0DAE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r="19688"/>
          <a:stretch>
            <a:fillRect/>
          </a:stretch>
        </p:blipFill>
        <p:spPr>
          <a:xfrm>
            <a:off x="6096000" y="208285"/>
            <a:ext cx="2772165" cy="3429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E70F29E-6127-4FBA-9645-942356F589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8" y="3775763"/>
            <a:ext cx="3799865" cy="284989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9C11A28-9BB4-4B1E-919E-1E5582394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62" y="1178037"/>
            <a:ext cx="3369231" cy="25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42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586822-866C-4CCC-A9E5-9389D0588619}"/>
              </a:ext>
            </a:extLst>
          </p:cNvPr>
          <p:cNvSpPr/>
          <p:nvPr/>
        </p:nvSpPr>
        <p:spPr>
          <a:xfrm>
            <a:off x="705562" y="1237304"/>
            <a:ext cx="502413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fr-FR" sz="2800" dirty="0">
                <a:latin typeface="Antique Olive Pro" panose="020B0603020204030204" pitchFamily="34" charset="0"/>
              </a:rPr>
              <a:t>Le Mucem et son territoire</a:t>
            </a:r>
          </a:p>
          <a:p>
            <a:r>
              <a:rPr lang="it-IT" altLang="fr-FR" sz="2800" dirty="0">
                <a:latin typeface="Antique Olive Pro" panose="020B0603020204030204" pitchFamily="34" charset="0"/>
              </a:rPr>
              <a:t>Le jeu de société Collect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6E5F25-6781-4CE5-A3BF-C7DBD51B0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298" y="279399"/>
            <a:ext cx="4378039" cy="60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1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586822-866C-4CCC-A9E5-9389D0588619}"/>
              </a:ext>
            </a:extLst>
          </p:cNvPr>
          <p:cNvSpPr/>
          <p:nvPr/>
        </p:nvSpPr>
        <p:spPr>
          <a:xfrm>
            <a:off x="705562" y="1237304"/>
            <a:ext cx="502413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fr-FR" sz="2800" dirty="0">
                <a:latin typeface="Antique Olive Pro" panose="020B0603020204030204" pitchFamily="34" charset="0"/>
              </a:rPr>
              <a:t>Le Mucem et son territoire</a:t>
            </a:r>
          </a:p>
          <a:p>
            <a:r>
              <a:rPr lang="it-IT" altLang="fr-FR" sz="2800" dirty="0">
                <a:latin typeface="Antique Olive Pro" panose="020B0603020204030204" pitchFamily="34" charset="0"/>
              </a:rPr>
              <a:t>Foot et musée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E086DA8-BF8C-4FB4-94F9-6EB0B78E7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750" y="2671769"/>
            <a:ext cx="5480915" cy="377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167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34</Words>
  <Application>Microsoft Office PowerPoint</Application>
  <PresentationFormat>Grand écran</PresentationFormat>
  <Paragraphs>8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1" baseType="lpstr">
      <vt:lpstr>Antique Olive Pro</vt:lpstr>
      <vt:lpstr>Antique Olive Pro Light</vt:lpstr>
      <vt:lpstr>Antique Olive Std Light</vt:lpstr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Lucile BRESSON</dc:creator>
  <cp:lastModifiedBy>Adèle THIERS</cp:lastModifiedBy>
  <cp:revision>60</cp:revision>
  <dcterms:created xsi:type="dcterms:W3CDTF">2022-06-28T11:38:16Z</dcterms:created>
  <dcterms:modified xsi:type="dcterms:W3CDTF">2025-04-22T13:04:40Z</dcterms:modified>
</cp:coreProperties>
</file>