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4660"/>
  </p:normalViewPr>
  <p:slideViewPr>
    <p:cSldViewPr snapToGrid="0">
      <p:cViewPr varScale="1">
        <p:scale>
          <a:sx n="110" d="100"/>
          <a:sy n="110" d="100"/>
        </p:scale>
        <p:origin x="64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fr-FR" smtClean="0"/>
              <a:t>Modifiez le style du titre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3/20/2025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3/20/2025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7" name="Date Placeholder 6"/>
          <p:cNvSpPr>
            <a:spLocks noGrp="1"/>
          </p:cNvSpPr>
          <p:nvPr>
            <p:ph type="dt" sz="half" idx="10"/>
          </p:nvPr>
        </p:nvSpPr>
        <p:spPr/>
        <p:txBody>
          <a:bodyPr/>
          <a:lstStyle/>
          <a:p>
            <a:fld id="{1160EA64-D806-43AC-9DF2-F8C432F32B4C}" type="datetimeFigureOut">
              <a:rPr lang="en-US" dirty="0"/>
              <a:t>3/20/2025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3/20/2025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583436" y="3143250"/>
            <a:ext cx="4270248" cy="2596776"/>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7" name="Date Placeholder 6"/>
          <p:cNvSpPr>
            <a:spLocks noGrp="1"/>
          </p:cNvSpPr>
          <p:nvPr>
            <p:ph type="dt" sz="half" idx="10"/>
          </p:nvPr>
        </p:nvSpPr>
        <p:spPr/>
        <p:txBody>
          <a:bodyPr/>
          <a:lstStyle/>
          <a:p>
            <a:fld id="{4F7D4976-E339-4826-83B7-FBD03F55ECF8}" type="datetimeFigureOut">
              <a:rPr lang="en-US" dirty="0"/>
              <a:t>3/20/2025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‹N°›</a:t>
            </a:fld>
            <a:endParaRPr lang="en-US" dirty="0"/>
          </a:p>
        </p:txBody>
      </p:sp>
      <p:sp>
        <p:nvSpPr>
          <p:cNvPr id="10" name="Title 9"/>
          <p:cNvSpPr>
            <a:spLocks noGrp="1"/>
          </p:cNvSpPr>
          <p:nvPr>
            <p:ph type="title"/>
          </p:nvPr>
        </p:nvSpPr>
        <p:spPr/>
        <p:txBody>
          <a:bodyPr/>
          <a:lstStyle/>
          <a:p>
            <a:r>
              <a:rPr lang="fr-FR" smtClean="0"/>
              <a:t>Modifiez le style du titre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3/20/2025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3/20/2025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fr-FR" smtClean="0"/>
              <a:t>Modifiez le style du titre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9" name="Date Placeholder 8"/>
          <p:cNvSpPr>
            <a:spLocks noGrp="1"/>
          </p:cNvSpPr>
          <p:nvPr>
            <p:ph type="dt" sz="half" idx="10"/>
          </p:nvPr>
        </p:nvSpPr>
        <p:spPr/>
        <p:txBody>
          <a:bodyPr/>
          <a:lstStyle/>
          <a:p>
            <a:fld id="{D1BE4249-C0D0-4B06-8692-E8BB871AF643}" type="datetimeFigureOut">
              <a:rPr lang="en-US" dirty="0"/>
              <a:t>3/20/2025</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3/20/2025</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3/20/2025</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00199" y="1620389"/>
            <a:ext cx="8991600" cy="1645920"/>
          </a:xfrm>
        </p:spPr>
        <p:txBody>
          <a:bodyPr/>
          <a:lstStyle/>
          <a:p>
            <a:r>
              <a:rPr lang="fr-FR" dirty="0" smtClean="0"/>
              <a:t>Impliquer son territoire et ses voisins</a:t>
            </a:r>
            <a:endParaRPr lang="fr-FR" dirty="0"/>
          </a:p>
        </p:txBody>
      </p:sp>
      <p:sp>
        <p:nvSpPr>
          <p:cNvPr id="3" name="Sous-titre 2"/>
          <p:cNvSpPr>
            <a:spLocks noGrp="1"/>
          </p:cNvSpPr>
          <p:nvPr>
            <p:ph type="subTitle" idx="1"/>
          </p:nvPr>
        </p:nvSpPr>
        <p:spPr/>
        <p:txBody>
          <a:bodyPr/>
          <a:lstStyle/>
          <a:p>
            <a:r>
              <a:rPr lang="fr-FR" dirty="0" smtClean="0"/>
              <a:t>Marion Boutellier</a:t>
            </a:r>
          </a:p>
          <a:p>
            <a:r>
              <a:rPr lang="fr-FR" dirty="0" smtClean="0"/>
              <a:t>Responsable du service des publics du musée </a:t>
            </a:r>
            <a:r>
              <a:rPr lang="fr-FR" smtClean="0"/>
              <a:t>Fabre- Montpellier</a:t>
            </a:r>
            <a:endParaRPr lang="fr-FR" dirty="0" smtClean="0"/>
          </a:p>
        </p:txBody>
      </p:sp>
      <p:pic>
        <p:nvPicPr>
          <p:cNvPr id="4" name="Image 3"/>
          <p:cNvPicPr>
            <a:picLocks noChangeAspect="1"/>
          </p:cNvPicPr>
          <p:nvPr/>
        </p:nvPicPr>
        <p:blipFill>
          <a:blip r:embed="rId2"/>
          <a:stretch>
            <a:fillRect/>
          </a:stretch>
        </p:blipFill>
        <p:spPr>
          <a:xfrm>
            <a:off x="4105057" y="5264711"/>
            <a:ext cx="3755461" cy="1292464"/>
          </a:xfrm>
          <a:prstGeom prst="rect">
            <a:avLst/>
          </a:prstGeom>
        </p:spPr>
      </p:pic>
    </p:spTree>
    <p:extLst>
      <p:ext uri="{BB962C8B-B14F-4D97-AF65-F5344CB8AC3E}">
        <p14:creationId xmlns:p14="http://schemas.microsoft.com/office/powerpoint/2010/main" val="2977263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5810" y="537972"/>
            <a:ext cx="5911379" cy="1188720"/>
          </a:xfrm>
        </p:spPr>
        <p:txBody>
          <a:bodyPr/>
          <a:lstStyle/>
          <a:p>
            <a:r>
              <a:rPr lang="fr-FR" dirty="0" smtClean="0"/>
              <a:t>Les enfants ambassadeurs</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026" y="2612518"/>
            <a:ext cx="6296165" cy="3777699"/>
          </a:xfrm>
          <a:prstGeom prst="rect">
            <a:avLst/>
          </a:prstGeom>
        </p:spPr>
      </p:pic>
      <p:sp>
        <p:nvSpPr>
          <p:cNvPr id="5" name="Espace réservé du contenu 2"/>
          <p:cNvSpPr>
            <a:spLocks noGrp="1"/>
          </p:cNvSpPr>
          <p:nvPr>
            <p:ph idx="1"/>
          </p:nvPr>
        </p:nvSpPr>
        <p:spPr>
          <a:xfrm>
            <a:off x="7249820" y="888276"/>
            <a:ext cx="4775134" cy="5604644"/>
          </a:xfrm>
        </p:spPr>
        <p:txBody>
          <a:bodyPr>
            <a:noAutofit/>
          </a:bodyPr>
          <a:lstStyle/>
          <a:p>
            <a:r>
              <a:rPr lang="fr-FR" sz="2000" dirty="0"/>
              <a:t>C’est un </a:t>
            </a:r>
            <a:r>
              <a:rPr lang="fr-FR" sz="2000" dirty="0" smtClean="0"/>
              <a:t>dispositif d’Education artistique et culturelle qui </a:t>
            </a:r>
            <a:r>
              <a:rPr lang="fr-FR" sz="2000" dirty="0"/>
              <a:t>propose à chaque enseignant </a:t>
            </a:r>
            <a:r>
              <a:rPr lang="fr-FR" sz="2000" dirty="0" smtClean="0"/>
              <a:t>ou </a:t>
            </a:r>
            <a:r>
              <a:rPr lang="fr-FR" sz="2000" dirty="0"/>
              <a:t>animateur </a:t>
            </a:r>
            <a:r>
              <a:rPr lang="fr-FR" sz="2000" b="1" dirty="0" smtClean="0"/>
              <a:t>un </a:t>
            </a:r>
            <a:r>
              <a:rPr lang="fr-FR" sz="2000" b="1" dirty="0"/>
              <a:t>partenariat </a:t>
            </a:r>
            <a:r>
              <a:rPr lang="fr-FR" sz="2000" dirty="0"/>
              <a:t>permettant le </a:t>
            </a:r>
            <a:r>
              <a:rPr lang="fr-FR" sz="2000" b="1" dirty="0"/>
              <a:t>parrainage</a:t>
            </a:r>
            <a:r>
              <a:rPr lang="fr-FR" sz="2000" dirty="0"/>
              <a:t> par une classe ou un </a:t>
            </a:r>
            <a:r>
              <a:rPr lang="fr-FR" sz="2000" dirty="0" smtClean="0"/>
              <a:t>groupe </a:t>
            </a:r>
            <a:r>
              <a:rPr lang="fr-FR" sz="2000" dirty="0"/>
              <a:t>(centre de loisirs), </a:t>
            </a:r>
            <a:r>
              <a:rPr lang="fr-FR" sz="2000" b="1" dirty="0"/>
              <a:t>d’une œuvre d’art </a:t>
            </a:r>
            <a:r>
              <a:rPr lang="fr-FR" sz="2000" dirty="0" smtClean="0"/>
              <a:t>des </a:t>
            </a:r>
            <a:r>
              <a:rPr lang="fr-FR" sz="2000" dirty="0"/>
              <a:t>collections du musée Fabre.</a:t>
            </a:r>
          </a:p>
          <a:p>
            <a:r>
              <a:rPr lang="fr-FR" sz="2000" dirty="0"/>
              <a:t>L’objectif est de créer un </a:t>
            </a:r>
            <a:r>
              <a:rPr lang="fr-FR" sz="2000" b="1" dirty="0"/>
              <a:t>attachement fort </a:t>
            </a:r>
            <a:r>
              <a:rPr lang="fr-FR" sz="2000" dirty="0"/>
              <a:t>à cette œuvre par un rapport intime et personnalisé. </a:t>
            </a:r>
          </a:p>
          <a:p>
            <a:r>
              <a:rPr lang="fr-FR" sz="2000" dirty="0"/>
              <a:t>Durant une année, les enfants apprendront à s’approprier l’œuvre pour en devenir </a:t>
            </a:r>
            <a:r>
              <a:rPr lang="fr-FR" sz="2000" b="1" dirty="0"/>
              <a:t>des parrains </a:t>
            </a:r>
            <a:r>
              <a:rPr lang="fr-FR" sz="2000" dirty="0"/>
              <a:t>privilégiés auprès de leurs familles, leur quartier mais aussi </a:t>
            </a:r>
            <a:r>
              <a:rPr lang="fr-FR" sz="2000" dirty="0" smtClean="0"/>
              <a:t>auprès des </a:t>
            </a:r>
            <a:r>
              <a:rPr lang="fr-FR" sz="2000" dirty="0"/>
              <a:t>visiteurs du musée.</a:t>
            </a:r>
          </a:p>
          <a:p>
            <a:endParaRPr lang="fr-FR" sz="2000" dirty="0"/>
          </a:p>
        </p:txBody>
      </p:sp>
    </p:spTree>
    <p:extLst>
      <p:ext uri="{BB962C8B-B14F-4D97-AF65-F5344CB8AC3E}">
        <p14:creationId xmlns:p14="http://schemas.microsoft.com/office/powerpoint/2010/main" val="1392640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00507" y="237490"/>
            <a:ext cx="7729728" cy="1188720"/>
          </a:xfrm>
        </p:spPr>
        <p:txBody>
          <a:bodyPr/>
          <a:lstStyle/>
          <a:p>
            <a:r>
              <a:rPr lang="fr-FR" dirty="0" smtClean="0"/>
              <a:t>Relier les acteurs culturels et éducatifs autour d’un projet </a:t>
            </a:r>
            <a:r>
              <a:rPr lang="fr-FR" dirty="0" err="1" smtClean="0"/>
              <a:t>eac</a:t>
            </a:r>
            <a:endParaRPr lang="fr-FR" dirty="0"/>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1334392" y="1928744"/>
            <a:ext cx="9523216" cy="4338945"/>
          </a:xfrm>
          <a:prstGeom prst="rect">
            <a:avLst/>
          </a:prstGeom>
        </p:spPr>
      </p:pic>
    </p:spTree>
    <p:extLst>
      <p:ext uri="{BB962C8B-B14F-4D97-AF65-F5344CB8AC3E}">
        <p14:creationId xmlns:p14="http://schemas.microsoft.com/office/powerpoint/2010/main" val="2971402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Espace réservé du conten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3280" y="191589"/>
            <a:ext cx="7688365" cy="6445141"/>
          </a:xfrm>
          <a:prstGeom prst="rect">
            <a:avLst/>
          </a:prstGeom>
        </p:spPr>
      </p:pic>
    </p:spTree>
    <p:extLst>
      <p:ext uri="{BB962C8B-B14F-4D97-AF65-F5344CB8AC3E}">
        <p14:creationId xmlns:p14="http://schemas.microsoft.com/office/powerpoint/2010/main" val="806078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31136" y="300764"/>
            <a:ext cx="7729728" cy="1188720"/>
          </a:xfrm>
        </p:spPr>
        <p:txBody>
          <a:bodyPr/>
          <a:lstStyle/>
          <a:p>
            <a:r>
              <a:rPr lang="fr-FR" dirty="0" smtClean="0"/>
              <a:t>Les voisins du musée</a:t>
            </a:r>
            <a:endParaRPr lang="fr-FR" dirty="0"/>
          </a:p>
        </p:txBody>
      </p:sp>
      <p:sp>
        <p:nvSpPr>
          <p:cNvPr id="5" name="Rectangle 4"/>
          <p:cNvSpPr/>
          <p:nvPr/>
        </p:nvSpPr>
        <p:spPr>
          <a:xfrm>
            <a:off x="783771" y="2405162"/>
            <a:ext cx="5312229" cy="3648691"/>
          </a:xfrm>
          <a:prstGeom prst="rect">
            <a:avLst/>
          </a:prstGeom>
        </p:spPr>
        <p:txBody>
          <a:bodyPr wrap="square">
            <a:spAutoFit/>
          </a:bodyPr>
          <a:lstStyle/>
          <a:p>
            <a:pPr algn="just">
              <a:lnSpc>
                <a:spcPct val="107000"/>
              </a:lnSpc>
              <a:spcAft>
                <a:spcPts val="0"/>
              </a:spcAft>
            </a:pPr>
            <a:r>
              <a:rPr lang="fr-FR" dirty="0">
                <a:uFill>
                  <a:solidFill>
                    <a:srgbClr val="000000"/>
                  </a:solidFill>
                </a:uFill>
                <a:latin typeface="Arial" panose="020B0604020202020204" pitchFamily="34" charset="0"/>
                <a:ea typeface="Arial Unicode MS"/>
                <a:cs typeface="Arial Unicode MS"/>
              </a:rPr>
              <a:t>Parce qu’il est vivant et qu’il s’inscrit au cœur de la ville et d’un quartier dynamique, le musée Fabre propose de nouvelles formules afin de découvrir ou redécouvrir les collections et les expositions temporaires. Ces propositions donnent la parole aux commerçants et artisans du quartier. Grâce à leur savoir-faire, ces temps offrent un regard singulier sur les œuvres ouvrant ainsi le dialogue et donnant à voir le musée différemment. Laissez-vous surprendre par ces expériences nouvelles ! Vivez un moment unique et mettez vos sens en éveil pour vous laisser surprendre par les œuvres.</a:t>
            </a:r>
            <a:endParaRPr lang="fr-FR" dirty="0">
              <a:uFill>
                <a:solidFill>
                  <a:srgbClr val="000000"/>
                </a:solidFill>
              </a:uFill>
              <a:latin typeface="Calibri" panose="020F0502020204030204" pitchFamily="34" charset="0"/>
              <a:ea typeface="Arial Unicode MS"/>
              <a:cs typeface="Arial Unicode MS"/>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197527" y="2325091"/>
            <a:ext cx="4865855" cy="3639660"/>
          </a:xfrm>
          <a:prstGeom prst="rect">
            <a:avLst/>
          </a:prstGeom>
        </p:spPr>
      </p:pic>
    </p:spTree>
    <p:extLst>
      <p:ext uri="{BB962C8B-B14F-4D97-AF65-F5344CB8AC3E}">
        <p14:creationId xmlns:p14="http://schemas.microsoft.com/office/powerpoint/2010/main" val="2282426477"/>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TM10001115[[fn=Colis]]</Template>
  <TotalTime>57</TotalTime>
  <Words>221</Words>
  <Application>Microsoft Office PowerPoint</Application>
  <PresentationFormat>Grand écran</PresentationFormat>
  <Paragraphs>10</Paragraphs>
  <Slides>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vt:i4>
      </vt:variant>
    </vt:vector>
  </HeadingPairs>
  <TitlesOfParts>
    <vt:vector size="10" baseType="lpstr">
      <vt:lpstr>Arial</vt:lpstr>
      <vt:lpstr>Arial Unicode MS</vt:lpstr>
      <vt:lpstr>Calibri</vt:lpstr>
      <vt:lpstr>Gill Sans MT</vt:lpstr>
      <vt:lpstr>Parcel</vt:lpstr>
      <vt:lpstr>Impliquer son territoire et ses voisins</vt:lpstr>
      <vt:lpstr>Les enfants ambassadeurs</vt:lpstr>
      <vt:lpstr>Relier les acteurs culturels et éducatifs autour d’un projet eac</vt:lpstr>
      <vt:lpstr>Présentation PowerPoint</vt:lpstr>
      <vt:lpstr>Les voisins du musée</vt:lpstr>
    </vt:vector>
  </TitlesOfParts>
  <Company>MMM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Impliquer son territoire et ses voisins</dc:title>
  <dc:creator>BOUTELLIER marion</dc:creator>
  <cp:lastModifiedBy>BOUTELLIER marion</cp:lastModifiedBy>
  <cp:revision>5</cp:revision>
  <dcterms:created xsi:type="dcterms:W3CDTF">2025-03-19T15:50:11Z</dcterms:created>
  <dcterms:modified xsi:type="dcterms:W3CDTF">2025-03-20T09:13:41Z</dcterms:modified>
</cp:coreProperties>
</file>