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75958-F7D0-485E-BE8A-D624D8D52526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79E6-3C5A-4862-BD1D-A4E54A722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75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30C9-F759-460E-A1DB-CBFFB47725F3}" type="datetime1">
              <a:rPr lang="fr-FR" smtClean="0"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7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9A84-4DBE-483E-BBFC-6D49D384C6CB}" type="datetime1">
              <a:rPr lang="fr-FR" smtClean="0"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27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FCD6-BA88-4229-9311-67616C92B1DE}" type="datetime1">
              <a:rPr lang="fr-FR" smtClean="0"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5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BFB3-2549-4BFE-BBD9-1131B5A512A7}" type="datetime1">
              <a:rPr lang="fr-FR" smtClean="0"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8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11E4-21A7-4FC9-A7D9-6DC2CE3CBFC9}" type="datetime1">
              <a:rPr lang="fr-FR" smtClean="0"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64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E534-F388-4BF3-B47F-8E3D33D9AF45}" type="datetime1">
              <a:rPr lang="fr-FR" smtClean="0"/>
              <a:t>02/12/2020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3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2E2B-31A8-4B74-A9A9-006C9A9FCF69}" type="datetime1">
              <a:rPr lang="fr-FR" smtClean="0"/>
              <a:t>02/12/2020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16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C8ED-D6CA-43B7-85F8-40EB6766DE4E}" type="datetime1">
              <a:rPr lang="fr-FR" smtClean="0"/>
              <a:t>02/12/2020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4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0544-ABFB-4981-B7D4-DA6FB3111DD8}" type="datetime1">
              <a:rPr lang="fr-FR" smtClean="0"/>
              <a:t>02/12/2020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5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62D-3AF0-4020-82CF-38A125337508}" type="datetime1">
              <a:rPr lang="fr-FR" smtClean="0"/>
              <a:t>02/12/2020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2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BAB2-CD5D-4338-87A1-42EC9BCFC9B6}" type="datetime1">
              <a:rPr lang="fr-FR" smtClean="0"/>
              <a:t>02/12/2020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50DD-F1F5-4C3C-A454-A49C4B00DFDA}" type="datetime1">
              <a:rPr lang="fr-FR" smtClean="0"/>
              <a:t>02/12/2020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177C-3E9B-4D3D-B207-A7AF2F501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PHzvcyv2M&amp;feature=share&amp;fbclid=IwAR2_xNdZ-0UNHSSo3Goj4UmFdgy6tdx6OZQCBz8NtR1fhwt7n8_pg4wMgm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acebook.com/cyrille.gouyette/videos/16839212784453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 Virus de la culture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0923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Une série de chroniques quotidiennes en ligne durant le premier confinement</a:t>
            </a:r>
          </a:p>
          <a:p>
            <a:endParaRPr lang="fr-FR" dirty="0"/>
          </a:p>
          <a:p>
            <a:r>
              <a:rPr lang="fr-FR" dirty="0" smtClean="0"/>
              <a:t>64 </a:t>
            </a:r>
            <a:r>
              <a:rPr lang="fr-FR" dirty="0" smtClean="0"/>
              <a:t>épisodes</a:t>
            </a:r>
          </a:p>
          <a:p>
            <a:endParaRPr lang="fr-FR" dirty="0"/>
          </a:p>
          <a:p>
            <a:r>
              <a:rPr lang="fr-FR" dirty="0" smtClean="0"/>
              <a:t>Auteur : Cyrille Gouyette, historien d’art</a:t>
            </a:r>
          </a:p>
          <a:p>
            <a:endParaRPr lang="fr-FR" dirty="0"/>
          </a:p>
          <a:p>
            <a:r>
              <a:rPr lang="fr-FR" dirty="0" smtClean="0"/>
              <a:t>De mars à mai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093F-047C-4A2D-85FE-71F665DD3CEE}" type="slidenum">
              <a:rPr lang="fr-FR" smtClean="0"/>
              <a:t>2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14" y="2401455"/>
            <a:ext cx="3977831" cy="397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147779" y="5283201"/>
            <a:ext cx="2503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Aphrodite, </a:t>
            </a:r>
            <a:r>
              <a:rPr lang="fr-FR" sz="1400" dirty="0"/>
              <a:t>dite</a:t>
            </a:r>
            <a:r>
              <a:rPr lang="fr-FR" sz="1400" i="1" dirty="0"/>
              <a:t> Vénus de Milo </a:t>
            </a:r>
          </a:p>
          <a:p>
            <a:pPr algn="r"/>
            <a:r>
              <a:rPr lang="fr-FR" sz="1400" dirty="0"/>
              <a:t>Marbre </a:t>
            </a:r>
          </a:p>
          <a:p>
            <a:pPr algn="r"/>
            <a:r>
              <a:rPr lang="fr-FR" sz="1400" dirty="0"/>
              <a:t>Vers 100 avant J.-C. </a:t>
            </a:r>
          </a:p>
          <a:p>
            <a:pPr algn="r"/>
            <a:r>
              <a:rPr lang="fr-FR" sz="1400" dirty="0"/>
              <a:t>Île de Mélos (Cyclades, Grèce)</a:t>
            </a:r>
          </a:p>
          <a:p>
            <a:pPr algn="r"/>
            <a:r>
              <a:rPr lang="fr-FR" sz="1400" dirty="0"/>
              <a:t>Musée du Louvre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FC32D8-01FB-4A61-B706-829EE81B0E07}"/>
              </a:ext>
            </a:extLst>
          </p:cNvPr>
          <p:cNvSpPr txBox="1"/>
          <p:nvPr/>
        </p:nvSpPr>
        <p:spPr>
          <a:xfrm>
            <a:off x="9393382" y="5379209"/>
            <a:ext cx="22167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Go1N</a:t>
            </a:r>
          </a:p>
          <a:p>
            <a:r>
              <a:rPr lang="fr-FR" sz="1400" i="1" dirty="0" err="1"/>
              <a:t>Athena</a:t>
            </a:r>
            <a:r>
              <a:rPr lang="fr-FR" sz="1400" i="1" dirty="0"/>
              <a:t> vs. Europa</a:t>
            </a:r>
          </a:p>
          <a:p>
            <a:r>
              <a:rPr lang="fr-FR" sz="1400" dirty="0"/>
              <a:t>Bombe aérosol et pochoir</a:t>
            </a:r>
          </a:p>
          <a:p>
            <a:r>
              <a:rPr lang="fr-FR" sz="1400" dirty="0"/>
              <a:t>2013</a:t>
            </a:r>
          </a:p>
          <a:p>
            <a:r>
              <a:rPr lang="fr-FR" sz="1400" dirty="0"/>
              <a:t>Athènes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9927" y="1360247"/>
            <a:ext cx="7315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https://www.youtube.com/watch?v=1xPHzvcyv2M&amp;feature=share&amp;fbclid=IwAR2_xNdZ-0UNHSSo3Goj4UmFdgy6tdx6OZQCBz8NtR1fhwt7n8_pg4wMgm8</a:t>
            </a:r>
            <a:endParaRPr lang="fr-F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45" y="2423390"/>
            <a:ext cx="3971637" cy="39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55464" y="611969"/>
            <a:ext cx="508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La Vénus de Milo, bras armé de la contestation ?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Cyrille Gouyette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35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 concept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Mettre en regard une œuvre d’art classique et une œuvre de </a:t>
            </a:r>
            <a:r>
              <a:rPr lang="fr-FR" dirty="0" err="1" smtClean="0"/>
              <a:t>street</a:t>
            </a:r>
            <a:r>
              <a:rPr lang="fr-FR" dirty="0" smtClean="0"/>
              <a:t> art dans une chronique quotidienne à heure fixe.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Format</a:t>
            </a:r>
          </a:p>
          <a:p>
            <a:pPr marL="0" indent="0">
              <a:buNone/>
            </a:pPr>
            <a:r>
              <a:rPr lang="fr-FR" dirty="0" smtClean="0"/>
              <a:t>vidéo de 1mn.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Diffusion</a:t>
            </a:r>
          </a:p>
          <a:p>
            <a:pPr marL="0" indent="0">
              <a:buNone/>
            </a:pPr>
            <a:r>
              <a:rPr lang="fr-FR" dirty="0" smtClean="0"/>
              <a:t>Instagram, Facebook, </a:t>
            </a:r>
            <a:r>
              <a:rPr lang="fr-FR" dirty="0" err="1" smtClean="0"/>
              <a:t>Linkedin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Youtube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7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C</a:t>
            </a:r>
            <a:r>
              <a:rPr lang="fr-FR" dirty="0" smtClean="0">
                <a:solidFill>
                  <a:schemeClr val="accent1"/>
                </a:solidFill>
              </a:rPr>
              <a:t>onception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Réalisée entièrement sur </a:t>
            </a:r>
            <a:r>
              <a:rPr lang="fr-FR" dirty="0" err="1" smtClean="0"/>
              <a:t>iphone</a:t>
            </a:r>
            <a:endParaRPr lang="fr-FR" dirty="0" smtClean="0"/>
          </a:p>
          <a:p>
            <a:r>
              <a:rPr lang="fr-FR" dirty="0" smtClean="0"/>
              <a:t>Écriture puis enregistrement du texte sur Dictaphone</a:t>
            </a:r>
          </a:p>
          <a:p>
            <a:r>
              <a:rPr lang="fr-FR" dirty="0" smtClean="0"/>
              <a:t>Montage sur </a:t>
            </a:r>
            <a:r>
              <a:rPr lang="fr-FR" dirty="0" err="1" smtClean="0"/>
              <a:t>iMovie</a:t>
            </a:r>
            <a:r>
              <a:rPr lang="fr-FR" dirty="0" smtClean="0"/>
              <a:t> des images prises sur profil </a:t>
            </a:r>
            <a:r>
              <a:rPr lang="fr-FR" dirty="0" err="1" smtClean="0"/>
              <a:t>instagram</a:t>
            </a:r>
            <a:r>
              <a:rPr lang="fr-FR" dirty="0" smtClean="0"/>
              <a:t> ou site Internet</a:t>
            </a:r>
            <a:endParaRPr lang="fr-FR" dirty="0"/>
          </a:p>
          <a:p>
            <a:r>
              <a:rPr lang="fr-FR" dirty="0" smtClean="0"/>
              <a:t>Diffusion à heure fixe précédée d’une intervention live sur IGTV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04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Le Tisonnier de la culture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Une 2</a:t>
            </a:r>
            <a:r>
              <a:rPr lang="fr-FR" baseline="30000" dirty="0" smtClean="0"/>
              <a:t>ème</a:t>
            </a:r>
            <a:r>
              <a:rPr lang="fr-FR" dirty="0" smtClean="0"/>
              <a:t> série de chroniques réalisées à partir de couvre-feu et durant le 2</a:t>
            </a:r>
            <a:r>
              <a:rPr lang="fr-FR" baseline="30000" dirty="0" smtClean="0"/>
              <a:t>ème</a:t>
            </a:r>
            <a:r>
              <a:rPr lang="fr-FR" dirty="0" smtClean="0"/>
              <a:t> confinement.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Evolution du concept vers une interactivité du public : envoi d’œuvres de </a:t>
            </a:r>
            <a:r>
              <a:rPr lang="fr-FR" dirty="0" err="1" smtClean="0"/>
              <a:t>street</a:t>
            </a:r>
            <a:r>
              <a:rPr lang="fr-FR" dirty="0" smtClean="0"/>
              <a:t> art choisies par les </a:t>
            </a:r>
            <a:r>
              <a:rPr lang="fr-FR" dirty="0" err="1" smtClean="0"/>
              <a:t>followers</a:t>
            </a:r>
            <a:r>
              <a:rPr lang="fr-FR" dirty="0" smtClean="0"/>
              <a:t> pour une mise en regard avec une œuvre classique, dans un processus inversé avec la première série de chroniques.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44 </a:t>
            </a:r>
            <a:r>
              <a:rPr lang="fr-FR" dirty="0" smtClean="0"/>
              <a:t>épisodes – octobre novembre 2020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91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525" y="1043709"/>
            <a:ext cx="10740275" cy="8312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https://www.facebook.com/cyrille.gouyette/videos/1683921278445387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5" y="2156619"/>
            <a:ext cx="5222125" cy="33909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6619"/>
            <a:ext cx="4796883" cy="3390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1744" y="5689596"/>
            <a:ext cx="549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/>
              <a:t>Scaf</a:t>
            </a:r>
            <a:endParaRPr lang="fr-FR" sz="1400" dirty="0"/>
          </a:p>
          <a:p>
            <a:pPr algn="r"/>
            <a:r>
              <a:rPr lang="fr-FR" sz="1400" i="1" dirty="0" smtClean="0"/>
              <a:t>Snake House</a:t>
            </a:r>
            <a:endParaRPr lang="fr-FR" sz="1400" i="1" dirty="0"/>
          </a:p>
          <a:p>
            <a:pPr algn="r"/>
            <a:r>
              <a:rPr lang="fr-FR" sz="1400" dirty="0" smtClean="0"/>
              <a:t>2019</a:t>
            </a:r>
          </a:p>
          <a:p>
            <a:pPr algn="r"/>
            <a:r>
              <a:rPr lang="fr-FR" sz="1400" dirty="0" smtClean="0"/>
              <a:t>Dédale, Vannes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1" y="5684980"/>
            <a:ext cx="480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Père Emmanuel Maignan</a:t>
            </a:r>
          </a:p>
          <a:p>
            <a:r>
              <a:rPr lang="fr-FR" sz="1400" i="1" dirty="0" smtClean="0"/>
              <a:t>Saint François de Paule en prière</a:t>
            </a:r>
            <a:endParaRPr lang="fr-FR" sz="1400" i="1" dirty="0"/>
          </a:p>
          <a:p>
            <a:r>
              <a:rPr lang="fr-FR" sz="1400" dirty="0" smtClean="0"/>
              <a:t>1642</a:t>
            </a:r>
          </a:p>
          <a:p>
            <a:r>
              <a:rPr lang="fr-FR" sz="1400" dirty="0" smtClean="0"/>
              <a:t>Couvent de la Trinité des Monts, Rome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3315856" y="611969"/>
            <a:ext cx="53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Anamorphoses !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Cyrille Gouyette Novembre 2020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177C-3E9B-4D3D-B207-A7AF2F501A0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802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277</Words>
  <Application>Microsoft Office PowerPoint</Application>
  <PresentationFormat>Grand écran</PresentationFormat>
  <Paragraphs>61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Historic</vt:lpstr>
      <vt:lpstr>Thème Office</vt:lpstr>
      <vt:lpstr>Le Virus de la culture</vt:lpstr>
      <vt:lpstr>Présentation PowerPoint</vt:lpstr>
      <vt:lpstr>Le concept</vt:lpstr>
      <vt:lpstr>Conception</vt:lpstr>
      <vt:lpstr>Le Tisonnier de la culture</vt:lpstr>
      <vt:lpstr>https://www.facebook.com/cyrille.gouyette/videos/1683921278445387 </vt:lpstr>
    </vt:vector>
  </TitlesOfParts>
  <Company>Musée du Louvre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virus de la culture</dc:title>
  <dc:creator>Gouyette Cyrille</dc:creator>
  <cp:lastModifiedBy>Gouyette Cyrille</cp:lastModifiedBy>
  <cp:revision>7</cp:revision>
  <dcterms:created xsi:type="dcterms:W3CDTF">2020-12-02T13:12:18Z</dcterms:created>
  <dcterms:modified xsi:type="dcterms:W3CDTF">2020-12-02T14:28:59Z</dcterms:modified>
</cp:coreProperties>
</file>