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Oswal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7" roundtripDataSignature="AMtx7mifuxBeZpfbgY2J3hvkW2fpL2Gj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regular.fntdata"/><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P + Z</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9d6ec92a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9d6ec92a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9d6ec92a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9d6ec92a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Z= 1re</a:t>
            </a:r>
            <a:endParaRPr/>
          </a:p>
          <a:p>
            <a:pPr indent="0" lvl="0" marL="0" rtl="0" algn="l">
              <a:lnSpc>
                <a:spcPct val="100000"/>
              </a:lnSpc>
              <a:spcBef>
                <a:spcPts val="0"/>
              </a:spcBef>
              <a:spcAft>
                <a:spcPts val="0"/>
              </a:spcAft>
              <a:buSzPts val="1100"/>
              <a:buNone/>
            </a:pPr>
            <a:r>
              <a:rPr lang="fr-CA"/>
              <a:t>P=2e, 3e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 name="Shape 91"/>
        <p:cNvGrpSpPr/>
        <p:nvPr/>
      </p:nvGrpSpPr>
      <p:grpSpPr>
        <a:xfrm>
          <a:off x="0" y="0"/>
          <a:ext cx="0" cy="0"/>
          <a:chOff x="0" y="0"/>
          <a:chExt cx="0" cy="0"/>
        </a:xfrm>
      </p:grpSpPr>
      <p:sp>
        <p:nvSpPr>
          <p:cNvPr id="92" name="Google Shape;92;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3" name="Google Shape;9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4" name="Shape 94"/>
        <p:cNvGrpSpPr/>
        <p:nvPr/>
      </p:nvGrpSpPr>
      <p:grpSpPr>
        <a:xfrm>
          <a:off x="0" y="0"/>
          <a:ext cx="0" cy="0"/>
          <a:chOff x="0" y="0"/>
          <a:chExt cx="0" cy="0"/>
        </a:xfrm>
      </p:grpSpPr>
      <p:sp>
        <p:nvSpPr>
          <p:cNvPr id="95" name="Google Shape;95;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6" name="Google Shape;96;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7" name="Google Shape;9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éparateur DÉGARDÉ">
  <p:cSld name="Séparateur DÉGARDÉ">
    <p:bg>
      <p:bgPr>
        <a:solidFill>
          <a:srgbClr val="595959"/>
        </a:solidFill>
      </p:bgPr>
    </p:bg>
    <p:spTree>
      <p:nvGrpSpPr>
        <p:cNvPr id="17" name="Shape 17"/>
        <p:cNvGrpSpPr/>
        <p:nvPr/>
      </p:nvGrpSpPr>
      <p:grpSpPr>
        <a:xfrm>
          <a:off x="0" y="0"/>
          <a:ext cx="0" cy="0"/>
          <a:chOff x="0" y="0"/>
          <a:chExt cx="0" cy="0"/>
        </a:xfrm>
      </p:grpSpPr>
      <p:sp>
        <p:nvSpPr>
          <p:cNvPr id="18" name="Google Shape;18;p22"/>
          <p:cNvSpPr txBox="1"/>
          <p:nvPr>
            <p:ph type="title"/>
          </p:nvPr>
        </p:nvSpPr>
        <p:spPr>
          <a:xfrm>
            <a:off x="337185" y="1214438"/>
            <a:ext cx="8563200" cy="2523000"/>
          </a:xfrm>
          <a:prstGeom prst="rect">
            <a:avLst/>
          </a:prstGeom>
          <a:noFill/>
          <a:ln>
            <a:noFill/>
          </a:ln>
        </p:spPr>
        <p:txBody>
          <a:bodyPr anchorCtr="0" anchor="b" bIns="0" lIns="68575" spcFirstLastPara="1" rIns="68575" wrap="square" tIns="0">
            <a:noAutofit/>
          </a:bodyPr>
          <a:lstStyle>
            <a:lvl1pPr lvl="0" algn="l">
              <a:lnSpc>
                <a:spcPct val="80000"/>
              </a:lnSpc>
              <a:spcBef>
                <a:spcPts val="0"/>
              </a:spcBef>
              <a:spcAft>
                <a:spcPts val="0"/>
              </a:spcAft>
              <a:buClr>
                <a:schemeClr val="lt1"/>
              </a:buClr>
              <a:buSzPts val="5400"/>
              <a:buFont typeface="Calibri"/>
              <a:buNone/>
              <a:defRPr sz="5400" cap="none">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22"/>
          <p:cNvSpPr txBox="1"/>
          <p:nvPr>
            <p:ph idx="12" type="sldNum"/>
          </p:nvPr>
        </p:nvSpPr>
        <p:spPr>
          <a:xfrm>
            <a:off x="8686800" y="4920616"/>
            <a:ext cx="457200" cy="1500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r-CA"/>
              <a:t>‹#›</a:t>
            </a:fld>
            <a:endParaRPr/>
          </a:p>
        </p:txBody>
      </p:sp>
      <p:sp>
        <p:nvSpPr>
          <p:cNvPr id="20" name="Google Shape;20;p22"/>
          <p:cNvSpPr txBox="1"/>
          <p:nvPr>
            <p:ph idx="1" type="body"/>
          </p:nvPr>
        </p:nvSpPr>
        <p:spPr>
          <a:xfrm>
            <a:off x="375047" y="3737612"/>
            <a:ext cx="8563200" cy="1177200"/>
          </a:xfrm>
          <a:prstGeom prst="rect">
            <a:avLst/>
          </a:prstGeom>
          <a:noFill/>
          <a:ln>
            <a:noFill/>
          </a:ln>
        </p:spPr>
        <p:txBody>
          <a:bodyPr anchorCtr="0" anchor="t" bIns="34275" lIns="0" spcFirstLastPara="1" rIns="0" wrap="square" tIns="34275">
            <a:noAutofit/>
          </a:bodyPr>
          <a:lstStyle>
            <a:lvl1pPr indent="-228600" lvl="0" marL="457200" algn="l">
              <a:lnSpc>
                <a:spcPct val="90000"/>
              </a:lnSpc>
              <a:spcBef>
                <a:spcPts val="900"/>
              </a:spcBef>
              <a:spcAft>
                <a:spcPts val="0"/>
              </a:spcAft>
              <a:buSzPts val="2400"/>
              <a:buNone/>
              <a:defRPr sz="2400" cap="none">
                <a:solidFill>
                  <a:schemeClr val="lt1"/>
                </a:solidFill>
                <a:latin typeface="Calibri"/>
                <a:ea typeface="Calibri"/>
                <a:cs typeface="Calibri"/>
                <a:sym typeface="Calibri"/>
              </a:defRPr>
            </a:lvl1pPr>
            <a:lvl2pPr indent="-228600" lvl="1" marL="914400" algn="l">
              <a:lnSpc>
                <a:spcPct val="90000"/>
              </a:lnSpc>
              <a:spcBef>
                <a:spcPts val="200"/>
              </a:spcBef>
              <a:spcAft>
                <a:spcPts val="0"/>
              </a:spcAft>
              <a:buSzPts val="1300"/>
              <a:buNone/>
              <a:defRPr>
                <a:solidFill>
                  <a:schemeClr val="lt1"/>
                </a:solidFill>
              </a:defRPr>
            </a:lvl2pPr>
            <a:lvl3pPr indent="-228600" lvl="2" marL="1371600" algn="l">
              <a:lnSpc>
                <a:spcPct val="90000"/>
              </a:lnSpc>
              <a:spcBef>
                <a:spcPts val="300"/>
              </a:spcBef>
              <a:spcAft>
                <a:spcPts val="0"/>
              </a:spcAft>
              <a:buSzPts val="1100"/>
              <a:buNone/>
              <a:defRPr>
                <a:solidFill>
                  <a:schemeClr val="lt1"/>
                </a:solidFill>
              </a:defRPr>
            </a:lvl3pPr>
            <a:lvl4pPr indent="-228600" lvl="3" marL="1828800" algn="l">
              <a:lnSpc>
                <a:spcPct val="90000"/>
              </a:lnSpc>
              <a:spcBef>
                <a:spcPts val="300"/>
              </a:spcBef>
              <a:spcAft>
                <a:spcPts val="0"/>
              </a:spcAft>
              <a:buSzPts val="1100"/>
              <a:buNone/>
              <a:defRPr/>
            </a:lvl4pPr>
            <a:lvl5pPr indent="-228600" lvl="4" marL="2286000" algn="l">
              <a:lnSpc>
                <a:spcPct val="90000"/>
              </a:lnSpc>
              <a:spcBef>
                <a:spcPts val="300"/>
              </a:spcBef>
              <a:spcAft>
                <a:spcPts val="0"/>
              </a:spcAft>
              <a:buSzPts val="1100"/>
              <a:buNone/>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grpSp>
        <p:nvGrpSpPr>
          <p:cNvPr id="21" name="Google Shape;21;p22"/>
          <p:cNvGrpSpPr/>
          <p:nvPr/>
        </p:nvGrpSpPr>
        <p:grpSpPr>
          <a:xfrm>
            <a:off x="442913" y="272587"/>
            <a:ext cx="1191691" cy="878103"/>
            <a:chOff x="0" y="1042988"/>
            <a:chExt cx="6702425" cy="4938713"/>
          </a:xfrm>
        </p:grpSpPr>
        <p:sp>
          <p:nvSpPr>
            <p:cNvPr id="22" name="Google Shape;22;p22"/>
            <p:cNvSpPr/>
            <p:nvPr/>
          </p:nvSpPr>
          <p:spPr>
            <a:xfrm>
              <a:off x="0" y="2857501"/>
              <a:ext cx="2568575" cy="3124200"/>
            </a:xfrm>
            <a:custGeom>
              <a:rect b="b" l="l" r="r" t="t"/>
              <a:pathLst>
                <a:path extrusionOk="0" h="1968" w="1618">
                  <a:moveTo>
                    <a:pt x="1320" y="0"/>
                  </a:moveTo>
                  <a:lnTo>
                    <a:pt x="749" y="0"/>
                  </a:lnTo>
                  <a:lnTo>
                    <a:pt x="0" y="1968"/>
                  </a:lnTo>
                  <a:lnTo>
                    <a:pt x="431" y="1968"/>
                  </a:lnTo>
                  <a:lnTo>
                    <a:pt x="607" y="1474"/>
                  </a:lnTo>
                  <a:lnTo>
                    <a:pt x="1443" y="1474"/>
                  </a:lnTo>
                  <a:lnTo>
                    <a:pt x="1618" y="1968"/>
                  </a:lnTo>
                  <a:lnTo>
                    <a:pt x="1618" y="1968"/>
                  </a:lnTo>
                  <a:lnTo>
                    <a:pt x="1618" y="776"/>
                  </a:lnTo>
                  <a:lnTo>
                    <a:pt x="1320" y="0"/>
                  </a:lnTo>
                  <a:close/>
                  <a:moveTo>
                    <a:pt x="694" y="1176"/>
                  </a:moveTo>
                  <a:lnTo>
                    <a:pt x="1026" y="277"/>
                  </a:lnTo>
                  <a:lnTo>
                    <a:pt x="1352" y="1176"/>
                  </a:lnTo>
                  <a:lnTo>
                    <a:pt x="694" y="1176"/>
                  </a:lnTo>
                  <a:close/>
                </a:path>
              </a:pathLst>
            </a:custGeom>
            <a:solidFill>
              <a:srgbClr val="3FAC4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23" name="Google Shape;23;p22"/>
            <p:cNvSpPr/>
            <p:nvPr/>
          </p:nvSpPr>
          <p:spPr>
            <a:xfrm>
              <a:off x="2568575" y="2857501"/>
              <a:ext cx="2563813" cy="3124199"/>
            </a:xfrm>
            <a:custGeom>
              <a:rect b="b" l="l" r="r" t="t"/>
              <a:pathLst>
                <a:path extrusionOk="0" h="845" w="694">
                  <a:moveTo>
                    <a:pt x="585" y="555"/>
                  </a:moveTo>
                  <a:cubicBezTo>
                    <a:pt x="558" y="484"/>
                    <a:pt x="527" y="445"/>
                    <a:pt x="451" y="429"/>
                  </a:cubicBezTo>
                  <a:cubicBezTo>
                    <a:pt x="559" y="410"/>
                    <a:pt x="646" y="341"/>
                    <a:pt x="646" y="224"/>
                  </a:cubicBezTo>
                  <a:cubicBezTo>
                    <a:pt x="646" y="194"/>
                    <a:pt x="642" y="167"/>
                    <a:pt x="636" y="143"/>
                  </a:cubicBezTo>
                  <a:cubicBezTo>
                    <a:pt x="401" y="143"/>
                    <a:pt x="401" y="143"/>
                    <a:pt x="401" y="143"/>
                  </a:cubicBezTo>
                  <a:cubicBezTo>
                    <a:pt x="401" y="0"/>
                    <a:pt x="401" y="0"/>
                    <a:pt x="401" y="0"/>
                  </a:cubicBezTo>
                  <a:cubicBezTo>
                    <a:pt x="0" y="0"/>
                    <a:pt x="0" y="0"/>
                    <a:pt x="0" y="0"/>
                  </a:cubicBezTo>
                  <a:cubicBezTo>
                    <a:pt x="0" y="333"/>
                    <a:pt x="0" y="333"/>
                    <a:pt x="0" y="333"/>
                  </a:cubicBezTo>
                  <a:cubicBezTo>
                    <a:pt x="197" y="845"/>
                    <a:pt x="197" y="845"/>
                    <a:pt x="197" y="845"/>
                  </a:cubicBezTo>
                  <a:cubicBezTo>
                    <a:pt x="197" y="845"/>
                    <a:pt x="197" y="845"/>
                    <a:pt x="197" y="845"/>
                  </a:cubicBezTo>
                  <a:cubicBezTo>
                    <a:pt x="197" y="495"/>
                    <a:pt x="197" y="495"/>
                    <a:pt x="197" y="495"/>
                  </a:cubicBezTo>
                  <a:cubicBezTo>
                    <a:pt x="266" y="495"/>
                    <a:pt x="266" y="495"/>
                    <a:pt x="266" y="495"/>
                  </a:cubicBezTo>
                  <a:cubicBezTo>
                    <a:pt x="358" y="495"/>
                    <a:pt x="377" y="521"/>
                    <a:pt x="406" y="603"/>
                  </a:cubicBezTo>
                  <a:cubicBezTo>
                    <a:pt x="493" y="845"/>
                    <a:pt x="493" y="845"/>
                    <a:pt x="493" y="845"/>
                  </a:cubicBezTo>
                  <a:cubicBezTo>
                    <a:pt x="694" y="845"/>
                    <a:pt x="694" y="845"/>
                    <a:pt x="694" y="845"/>
                  </a:cubicBezTo>
                  <a:lnTo>
                    <a:pt x="585" y="555"/>
                  </a:lnTo>
                  <a:close/>
                  <a:moveTo>
                    <a:pt x="285" y="370"/>
                  </a:moveTo>
                  <a:cubicBezTo>
                    <a:pt x="195" y="370"/>
                    <a:pt x="195" y="370"/>
                    <a:pt x="195" y="370"/>
                  </a:cubicBezTo>
                  <a:cubicBezTo>
                    <a:pt x="195" y="125"/>
                    <a:pt x="195" y="125"/>
                    <a:pt x="195" y="125"/>
                  </a:cubicBezTo>
                  <a:cubicBezTo>
                    <a:pt x="290" y="125"/>
                    <a:pt x="290" y="125"/>
                    <a:pt x="290" y="125"/>
                  </a:cubicBezTo>
                  <a:cubicBezTo>
                    <a:pt x="381" y="125"/>
                    <a:pt x="461" y="144"/>
                    <a:pt x="461" y="243"/>
                  </a:cubicBezTo>
                  <a:cubicBezTo>
                    <a:pt x="461" y="243"/>
                    <a:pt x="461" y="243"/>
                    <a:pt x="461" y="243"/>
                  </a:cubicBezTo>
                  <a:cubicBezTo>
                    <a:pt x="461" y="343"/>
                    <a:pt x="371" y="370"/>
                    <a:pt x="285" y="370"/>
                  </a:cubicBezTo>
                  <a:close/>
                </a:path>
              </a:pathLst>
            </a:custGeom>
            <a:solidFill>
              <a:srgbClr val="EE402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24" name="Google Shape;24;p22"/>
            <p:cNvSpPr/>
            <p:nvPr/>
          </p:nvSpPr>
          <p:spPr>
            <a:xfrm>
              <a:off x="2568575" y="4089401"/>
              <a:ext cx="727075" cy="1892300"/>
            </a:xfrm>
            <a:custGeom>
              <a:rect b="b" l="l" r="r" t="t"/>
              <a:pathLst>
                <a:path extrusionOk="0" h="1192" w="458">
                  <a:moveTo>
                    <a:pt x="0" y="1192"/>
                  </a:moveTo>
                  <a:lnTo>
                    <a:pt x="458" y="1192"/>
                  </a:lnTo>
                  <a:lnTo>
                    <a:pt x="0" y="0"/>
                  </a:lnTo>
                  <a:lnTo>
                    <a:pt x="0" y="1192"/>
                  </a:lnTo>
                  <a:close/>
                </a:path>
              </a:pathLst>
            </a:custGeom>
            <a:solidFill>
              <a:srgbClr val="A054A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25" name="Google Shape;25;p22"/>
            <p:cNvSpPr/>
            <p:nvPr/>
          </p:nvSpPr>
          <p:spPr>
            <a:xfrm>
              <a:off x="1200150" y="1120776"/>
              <a:ext cx="857250" cy="1404938"/>
            </a:xfrm>
            <a:custGeom>
              <a:rect b="b" l="l" r="r" t="t"/>
              <a:pathLst>
                <a:path extrusionOk="0" h="380" w="232">
                  <a:moveTo>
                    <a:pt x="227" y="352"/>
                  </a:moveTo>
                  <a:cubicBezTo>
                    <a:pt x="230" y="355"/>
                    <a:pt x="232" y="360"/>
                    <a:pt x="232" y="364"/>
                  </a:cubicBezTo>
                  <a:cubicBezTo>
                    <a:pt x="232" y="368"/>
                    <a:pt x="230" y="372"/>
                    <a:pt x="227" y="375"/>
                  </a:cubicBezTo>
                  <a:cubicBezTo>
                    <a:pt x="224" y="378"/>
                    <a:pt x="220" y="380"/>
                    <a:pt x="216" y="380"/>
                  </a:cubicBezTo>
                  <a:cubicBezTo>
                    <a:pt x="17" y="380"/>
                    <a:pt x="17" y="380"/>
                    <a:pt x="17" y="380"/>
                  </a:cubicBezTo>
                  <a:cubicBezTo>
                    <a:pt x="8" y="380"/>
                    <a:pt x="1" y="373"/>
                    <a:pt x="1" y="364"/>
                  </a:cubicBezTo>
                  <a:cubicBezTo>
                    <a:pt x="1" y="364"/>
                    <a:pt x="1" y="364"/>
                    <a:pt x="1" y="363"/>
                  </a:cubicBezTo>
                  <a:cubicBezTo>
                    <a:pt x="1" y="17"/>
                    <a:pt x="1" y="17"/>
                    <a:pt x="1" y="17"/>
                  </a:cubicBezTo>
                  <a:cubicBezTo>
                    <a:pt x="0" y="8"/>
                    <a:pt x="7" y="1"/>
                    <a:pt x="16" y="0"/>
                  </a:cubicBezTo>
                  <a:cubicBezTo>
                    <a:pt x="16" y="0"/>
                    <a:pt x="17" y="0"/>
                    <a:pt x="17" y="0"/>
                  </a:cubicBezTo>
                  <a:cubicBezTo>
                    <a:pt x="216" y="0"/>
                    <a:pt x="216" y="0"/>
                    <a:pt x="216" y="0"/>
                  </a:cubicBezTo>
                  <a:cubicBezTo>
                    <a:pt x="224" y="0"/>
                    <a:pt x="232" y="7"/>
                    <a:pt x="232" y="16"/>
                  </a:cubicBezTo>
                  <a:cubicBezTo>
                    <a:pt x="232" y="16"/>
                    <a:pt x="232" y="16"/>
                    <a:pt x="232" y="17"/>
                  </a:cubicBezTo>
                  <a:cubicBezTo>
                    <a:pt x="232" y="21"/>
                    <a:pt x="230" y="25"/>
                    <a:pt x="227" y="28"/>
                  </a:cubicBezTo>
                  <a:cubicBezTo>
                    <a:pt x="224" y="31"/>
                    <a:pt x="220" y="33"/>
                    <a:pt x="216" y="32"/>
                  </a:cubicBezTo>
                  <a:cubicBezTo>
                    <a:pt x="34" y="32"/>
                    <a:pt x="34" y="32"/>
                    <a:pt x="34" y="32"/>
                  </a:cubicBezTo>
                  <a:cubicBezTo>
                    <a:pt x="34" y="169"/>
                    <a:pt x="34" y="169"/>
                    <a:pt x="34" y="169"/>
                  </a:cubicBezTo>
                  <a:cubicBezTo>
                    <a:pt x="191" y="169"/>
                    <a:pt x="191" y="169"/>
                    <a:pt x="191" y="169"/>
                  </a:cubicBezTo>
                  <a:cubicBezTo>
                    <a:pt x="200" y="168"/>
                    <a:pt x="207" y="175"/>
                    <a:pt x="207" y="184"/>
                  </a:cubicBezTo>
                  <a:cubicBezTo>
                    <a:pt x="207" y="184"/>
                    <a:pt x="207" y="185"/>
                    <a:pt x="207" y="185"/>
                  </a:cubicBezTo>
                  <a:cubicBezTo>
                    <a:pt x="208" y="189"/>
                    <a:pt x="206" y="193"/>
                    <a:pt x="203" y="196"/>
                  </a:cubicBezTo>
                  <a:cubicBezTo>
                    <a:pt x="200" y="199"/>
                    <a:pt x="196" y="201"/>
                    <a:pt x="191" y="201"/>
                  </a:cubicBezTo>
                  <a:cubicBezTo>
                    <a:pt x="35" y="201"/>
                    <a:pt x="35" y="201"/>
                    <a:pt x="35" y="201"/>
                  </a:cubicBezTo>
                  <a:cubicBezTo>
                    <a:pt x="35" y="347"/>
                    <a:pt x="35" y="347"/>
                    <a:pt x="35" y="347"/>
                  </a:cubicBezTo>
                  <a:cubicBezTo>
                    <a:pt x="216" y="347"/>
                    <a:pt x="216" y="347"/>
                    <a:pt x="216" y="347"/>
                  </a:cubicBezTo>
                  <a:cubicBezTo>
                    <a:pt x="220" y="348"/>
                    <a:pt x="224" y="349"/>
                    <a:pt x="227" y="352"/>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26" name="Google Shape;26;p22"/>
            <p:cNvSpPr/>
            <p:nvPr/>
          </p:nvSpPr>
          <p:spPr>
            <a:xfrm>
              <a:off x="2190750" y="1042988"/>
              <a:ext cx="965200" cy="1500188"/>
            </a:xfrm>
            <a:custGeom>
              <a:rect b="b" l="l" r="r" t="t"/>
              <a:pathLst>
                <a:path extrusionOk="0" h="406" w="261">
                  <a:moveTo>
                    <a:pt x="255" y="4"/>
                  </a:moveTo>
                  <a:cubicBezTo>
                    <a:pt x="258" y="7"/>
                    <a:pt x="260" y="12"/>
                    <a:pt x="259" y="16"/>
                  </a:cubicBezTo>
                  <a:cubicBezTo>
                    <a:pt x="259" y="384"/>
                    <a:pt x="259" y="384"/>
                    <a:pt x="259" y="384"/>
                  </a:cubicBezTo>
                  <a:cubicBezTo>
                    <a:pt x="261" y="393"/>
                    <a:pt x="255" y="401"/>
                    <a:pt x="246" y="403"/>
                  </a:cubicBezTo>
                  <a:cubicBezTo>
                    <a:pt x="237" y="404"/>
                    <a:pt x="229" y="398"/>
                    <a:pt x="227" y="389"/>
                  </a:cubicBezTo>
                  <a:cubicBezTo>
                    <a:pt x="227" y="388"/>
                    <a:pt x="227" y="386"/>
                    <a:pt x="227" y="384"/>
                  </a:cubicBezTo>
                  <a:cubicBezTo>
                    <a:pt x="227" y="346"/>
                    <a:pt x="227" y="346"/>
                    <a:pt x="227" y="346"/>
                  </a:cubicBezTo>
                  <a:cubicBezTo>
                    <a:pt x="218" y="364"/>
                    <a:pt x="204" y="378"/>
                    <a:pt x="187" y="389"/>
                  </a:cubicBezTo>
                  <a:cubicBezTo>
                    <a:pt x="170" y="400"/>
                    <a:pt x="149" y="406"/>
                    <a:pt x="128" y="406"/>
                  </a:cubicBezTo>
                  <a:cubicBezTo>
                    <a:pt x="105" y="406"/>
                    <a:pt x="82" y="400"/>
                    <a:pt x="63" y="388"/>
                  </a:cubicBezTo>
                  <a:cubicBezTo>
                    <a:pt x="43" y="375"/>
                    <a:pt x="28" y="357"/>
                    <a:pt x="17" y="336"/>
                  </a:cubicBezTo>
                  <a:cubicBezTo>
                    <a:pt x="6" y="313"/>
                    <a:pt x="0" y="287"/>
                    <a:pt x="1" y="261"/>
                  </a:cubicBezTo>
                  <a:cubicBezTo>
                    <a:pt x="0" y="236"/>
                    <a:pt x="6" y="210"/>
                    <a:pt x="17" y="188"/>
                  </a:cubicBezTo>
                  <a:cubicBezTo>
                    <a:pt x="28" y="167"/>
                    <a:pt x="43" y="149"/>
                    <a:pt x="63" y="136"/>
                  </a:cubicBezTo>
                  <a:cubicBezTo>
                    <a:pt x="82" y="124"/>
                    <a:pt x="104" y="118"/>
                    <a:pt x="127" y="118"/>
                  </a:cubicBezTo>
                  <a:cubicBezTo>
                    <a:pt x="147" y="117"/>
                    <a:pt x="168" y="123"/>
                    <a:pt x="185" y="133"/>
                  </a:cubicBezTo>
                  <a:cubicBezTo>
                    <a:pt x="203" y="143"/>
                    <a:pt x="217" y="157"/>
                    <a:pt x="227" y="175"/>
                  </a:cubicBezTo>
                  <a:cubicBezTo>
                    <a:pt x="227" y="16"/>
                    <a:pt x="227" y="16"/>
                    <a:pt x="227" y="16"/>
                  </a:cubicBezTo>
                  <a:cubicBezTo>
                    <a:pt x="227" y="7"/>
                    <a:pt x="234" y="0"/>
                    <a:pt x="243" y="0"/>
                  </a:cubicBezTo>
                  <a:cubicBezTo>
                    <a:pt x="247" y="0"/>
                    <a:pt x="251" y="1"/>
                    <a:pt x="254" y="4"/>
                  </a:cubicBezTo>
                  <a:lnTo>
                    <a:pt x="255" y="4"/>
                  </a:lnTo>
                  <a:close/>
                  <a:moveTo>
                    <a:pt x="181" y="361"/>
                  </a:moveTo>
                  <a:cubicBezTo>
                    <a:pt x="196" y="351"/>
                    <a:pt x="209" y="337"/>
                    <a:pt x="216" y="320"/>
                  </a:cubicBezTo>
                  <a:cubicBezTo>
                    <a:pt x="225" y="302"/>
                    <a:pt x="229" y="282"/>
                    <a:pt x="229" y="261"/>
                  </a:cubicBezTo>
                  <a:cubicBezTo>
                    <a:pt x="229" y="241"/>
                    <a:pt x="225" y="221"/>
                    <a:pt x="216" y="203"/>
                  </a:cubicBezTo>
                  <a:cubicBezTo>
                    <a:pt x="209" y="187"/>
                    <a:pt x="196" y="173"/>
                    <a:pt x="181" y="162"/>
                  </a:cubicBezTo>
                  <a:cubicBezTo>
                    <a:pt x="150" y="143"/>
                    <a:pt x="111" y="143"/>
                    <a:pt x="80" y="162"/>
                  </a:cubicBezTo>
                  <a:cubicBezTo>
                    <a:pt x="65" y="173"/>
                    <a:pt x="53" y="187"/>
                    <a:pt x="45" y="203"/>
                  </a:cubicBezTo>
                  <a:cubicBezTo>
                    <a:pt x="36" y="221"/>
                    <a:pt x="32" y="241"/>
                    <a:pt x="32" y="261"/>
                  </a:cubicBezTo>
                  <a:cubicBezTo>
                    <a:pt x="32" y="281"/>
                    <a:pt x="36" y="301"/>
                    <a:pt x="45" y="320"/>
                  </a:cubicBezTo>
                  <a:cubicBezTo>
                    <a:pt x="53" y="336"/>
                    <a:pt x="65" y="350"/>
                    <a:pt x="80" y="360"/>
                  </a:cubicBezTo>
                  <a:cubicBezTo>
                    <a:pt x="95" y="370"/>
                    <a:pt x="113" y="376"/>
                    <a:pt x="131" y="375"/>
                  </a:cubicBezTo>
                  <a:cubicBezTo>
                    <a:pt x="149" y="376"/>
                    <a:pt x="166" y="371"/>
                    <a:pt x="181" y="36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27" name="Google Shape;27;p22"/>
            <p:cNvSpPr/>
            <p:nvPr/>
          </p:nvSpPr>
          <p:spPr>
            <a:xfrm>
              <a:off x="3359150" y="1493838"/>
              <a:ext cx="830263" cy="1049338"/>
            </a:xfrm>
            <a:custGeom>
              <a:rect b="b" l="l" r="r" t="t"/>
              <a:pathLst>
                <a:path extrusionOk="0" h="284" w="225">
                  <a:moveTo>
                    <a:pt x="220" y="8"/>
                  </a:moveTo>
                  <a:cubicBezTo>
                    <a:pt x="223" y="11"/>
                    <a:pt x="225" y="15"/>
                    <a:pt x="225" y="20"/>
                  </a:cubicBezTo>
                  <a:cubicBezTo>
                    <a:pt x="225" y="172"/>
                    <a:pt x="225" y="172"/>
                    <a:pt x="225" y="172"/>
                  </a:cubicBezTo>
                  <a:cubicBezTo>
                    <a:pt x="225" y="208"/>
                    <a:pt x="215" y="235"/>
                    <a:pt x="195" y="254"/>
                  </a:cubicBezTo>
                  <a:cubicBezTo>
                    <a:pt x="173" y="274"/>
                    <a:pt x="143" y="284"/>
                    <a:pt x="113" y="282"/>
                  </a:cubicBezTo>
                  <a:cubicBezTo>
                    <a:pt x="83" y="284"/>
                    <a:pt x="54" y="274"/>
                    <a:pt x="31" y="254"/>
                  </a:cubicBezTo>
                  <a:cubicBezTo>
                    <a:pt x="12" y="235"/>
                    <a:pt x="2" y="208"/>
                    <a:pt x="2" y="172"/>
                  </a:cubicBezTo>
                  <a:cubicBezTo>
                    <a:pt x="2" y="20"/>
                    <a:pt x="2" y="20"/>
                    <a:pt x="2" y="20"/>
                  </a:cubicBezTo>
                  <a:cubicBezTo>
                    <a:pt x="0" y="11"/>
                    <a:pt x="6" y="2"/>
                    <a:pt x="15" y="1"/>
                  </a:cubicBezTo>
                  <a:cubicBezTo>
                    <a:pt x="24" y="0"/>
                    <a:pt x="32" y="5"/>
                    <a:pt x="34" y="14"/>
                  </a:cubicBezTo>
                  <a:cubicBezTo>
                    <a:pt x="34" y="16"/>
                    <a:pt x="34" y="18"/>
                    <a:pt x="34" y="20"/>
                  </a:cubicBezTo>
                  <a:cubicBezTo>
                    <a:pt x="34" y="172"/>
                    <a:pt x="34" y="172"/>
                    <a:pt x="34" y="172"/>
                  </a:cubicBezTo>
                  <a:cubicBezTo>
                    <a:pt x="32" y="194"/>
                    <a:pt x="40" y="216"/>
                    <a:pt x="54" y="232"/>
                  </a:cubicBezTo>
                  <a:cubicBezTo>
                    <a:pt x="70" y="246"/>
                    <a:pt x="91" y="253"/>
                    <a:pt x="112" y="252"/>
                  </a:cubicBezTo>
                  <a:cubicBezTo>
                    <a:pt x="134" y="253"/>
                    <a:pt x="155" y="246"/>
                    <a:pt x="171" y="232"/>
                  </a:cubicBezTo>
                  <a:cubicBezTo>
                    <a:pt x="186" y="216"/>
                    <a:pt x="194" y="194"/>
                    <a:pt x="192" y="172"/>
                  </a:cubicBezTo>
                  <a:cubicBezTo>
                    <a:pt x="192" y="20"/>
                    <a:pt x="192" y="20"/>
                    <a:pt x="192" y="20"/>
                  </a:cubicBezTo>
                  <a:cubicBezTo>
                    <a:pt x="193" y="11"/>
                    <a:pt x="200" y="3"/>
                    <a:pt x="209" y="3"/>
                  </a:cubicBezTo>
                  <a:cubicBezTo>
                    <a:pt x="213" y="3"/>
                    <a:pt x="217" y="5"/>
                    <a:pt x="220" y="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28" name="Google Shape;28;p22"/>
            <p:cNvSpPr/>
            <p:nvPr/>
          </p:nvSpPr>
          <p:spPr>
            <a:xfrm>
              <a:off x="4337050" y="1471613"/>
              <a:ext cx="868363" cy="1071563"/>
            </a:xfrm>
            <a:custGeom>
              <a:rect b="b" l="l" r="r" t="t"/>
              <a:pathLst>
                <a:path extrusionOk="0" h="290" w="235">
                  <a:moveTo>
                    <a:pt x="186" y="7"/>
                  </a:moveTo>
                  <a:cubicBezTo>
                    <a:pt x="198" y="10"/>
                    <a:pt x="210" y="15"/>
                    <a:pt x="221" y="22"/>
                  </a:cubicBezTo>
                  <a:cubicBezTo>
                    <a:pt x="228" y="27"/>
                    <a:pt x="233" y="35"/>
                    <a:pt x="234" y="44"/>
                  </a:cubicBezTo>
                  <a:cubicBezTo>
                    <a:pt x="234" y="48"/>
                    <a:pt x="232" y="51"/>
                    <a:pt x="230" y="54"/>
                  </a:cubicBezTo>
                  <a:cubicBezTo>
                    <a:pt x="228" y="57"/>
                    <a:pt x="224" y="59"/>
                    <a:pt x="220" y="59"/>
                  </a:cubicBezTo>
                  <a:cubicBezTo>
                    <a:pt x="217" y="59"/>
                    <a:pt x="214" y="59"/>
                    <a:pt x="211" y="57"/>
                  </a:cubicBezTo>
                  <a:cubicBezTo>
                    <a:pt x="208" y="55"/>
                    <a:pt x="205" y="53"/>
                    <a:pt x="203" y="51"/>
                  </a:cubicBezTo>
                  <a:cubicBezTo>
                    <a:pt x="199" y="46"/>
                    <a:pt x="195" y="43"/>
                    <a:pt x="189" y="40"/>
                  </a:cubicBezTo>
                  <a:cubicBezTo>
                    <a:pt x="183" y="37"/>
                    <a:pt x="176" y="35"/>
                    <a:pt x="168" y="34"/>
                  </a:cubicBezTo>
                  <a:cubicBezTo>
                    <a:pt x="159" y="32"/>
                    <a:pt x="149" y="31"/>
                    <a:pt x="140" y="31"/>
                  </a:cubicBezTo>
                  <a:cubicBezTo>
                    <a:pt x="120" y="31"/>
                    <a:pt x="102" y="36"/>
                    <a:pt x="85" y="46"/>
                  </a:cubicBezTo>
                  <a:cubicBezTo>
                    <a:pt x="69" y="57"/>
                    <a:pt x="56" y="71"/>
                    <a:pt x="47" y="88"/>
                  </a:cubicBezTo>
                  <a:cubicBezTo>
                    <a:pt x="37" y="105"/>
                    <a:pt x="32" y="125"/>
                    <a:pt x="32" y="145"/>
                  </a:cubicBezTo>
                  <a:cubicBezTo>
                    <a:pt x="32" y="165"/>
                    <a:pt x="37" y="185"/>
                    <a:pt x="46" y="203"/>
                  </a:cubicBezTo>
                  <a:cubicBezTo>
                    <a:pt x="64" y="238"/>
                    <a:pt x="100" y="260"/>
                    <a:pt x="139" y="259"/>
                  </a:cubicBezTo>
                  <a:cubicBezTo>
                    <a:pt x="149" y="260"/>
                    <a:pt x="160" y="259"/>
                    <a:pt x="170" y="256"/>
                  </a:cubicBezTo>
                  <a:cubicBezTo>
                    <a:pt x="178" y="254"/>
                    <a:pt x="185" y="251"/>
                    <a:pt x="193" y="247"/>
                  </a:cubicBezTo>
                  <a:cubicBezTo>
                    <a:pt x="197" y="244"/>
                    <a:pt x="202" y="241"/>
                    <a:pt x="206" y="237"/>
                  </a:cubicBezTo>
                  <a:cubicBezTo>
                    <a:pt x="208" y="235"/>
                    <a:pt x="211" y="233"/>
                    <a:pt x="213" y="232"/>
                  </a:cubicBezTo>
                  <a:cubicBezTo>
                    <a:pt x="216" y="230"/>
                    <a:pt x="218" y="230"/>
                    <a:pt x="220" y="230"/>
                  </a:cubicBezTo>
                  <a:cubicBezTo>
                    <a:pt x="224" y="229"/>
                    <a:pt x="228" y="231"/>
                    <a:pt x="231" y="234"/>
                  </a:cubicBezTo>
                  <a:cubicBezTo>
                    <a:pt x="234" y="237"/>
                    <a:pt x="235" y="240"/>
                    <a:pt x="235" y="244"/>
                  </a:cubicBezTo>
                  <a:cubicBezTo>
                    <a:pt x="234" y="253"/>
                    <a:pt x="229" y="260"/>
                    <a:pt x="222" y="264"/>
                  </a:cubicBezTo>
                  <a:cubicBezTo>
                    <a:pt x="211" y="272"/>
                    <a:pt x="199" y="278"/>
                    <a:pt x="186" y="282"/>
                  </a:cubicBezTo>
                  <a:cubicBezTo>
                    <a:pt x="170" y="287"/>
                    <a:pt x="153" y="290"/>
                    <a:pt x="136" y="290"/>
                  </a:cubicBezTo>
                  <a:cubicBezTo>
                    <a:pt x="111" y="290"/>
                    <a:pt x="87" y="284"/>
                    <a:pt x="65" y="271"/>
                  </a:cubicBezTo>
                  <a:cubicBezTo>
                    <a:pt x="45" y="259"/>
                    <a:pt x="28" y="241"/>
                    <a:pt x="18" y="219"/>
                  </a:cubicBezTo>
                  <a:cubicBezTo>
                    <a:pt x="6" y="196"/>
                    <a:pt x="0" y="171"/>
                    <a:pt x="0" y="145"/>
                  </a:cubicBezTo>
                  <a:cubicBezTo>
                    <a:pt x="0" y="120"/>
                    <a:pt x="6" y="95"/>
                    <a:pt x="18" y="72"/>
                  </a:cubicBezTo>
                  <a:cubicBezTo>
                    <a:pt x="41" y="28"/>
                    <a:pt x="88" y="0"/>
                    <a:pt x="138" y="1"/>
                  </a:cubicBezTo>
                  <a:cubicBezTo>
                    <a:pt x="154" y="1"/>
                    <a:pt x="170" y="3"/>
                    <a:pt x="186" y="7"/>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29" name="Google Shape;29;p22"/>
            <p:cNvSpPr/>
            <p:nvPr/>
          </p:nvSpPr>
          <p:spPr>
            <a:xfrm>
              <a:off x="4049713" y="2857501"/>
              <a:ext cx="2652712" cy="3124199"/>
            </a:xfrm>
            <a:custGeom>
              <a:rect b="b" l="l" r="r" t="t"/>
              <a:pathLst>
                <a:path extrusionOk="0" h="845" w="718">
                  <a:moveTo>
                    <a:pt x="0" y="0"/>
                  </a:moveTo>
                  <a:cubicBezTo>
                    <a:pt x="106" y="9"/>
                    <a:pt x="203" y="45"/>
                    <a:pt x="235" y="143"/>
                  </a:cubicBezTo>
                  <a:cubicBezTo>
                    <a:pt x="265" y="143"/>
                    <a:pt x="265" y="143"/>
                    <a:pt x="265" y="143"/>
                  </a:cubicBezTo>
                  <a:cubicBezTo>
                    <a:pt x="265" y="845"/>
                    <a:pt x="265" y="845"/>
                    <a:pt x="265" y="845"/>
                  </a:cubicBezTo>
                  <a:cubicBezTo>
                    <a:pt x="454" y="845"/>
                    <a:pt x="454" y="845"/>
                    <a:pt x="454" y="845"/>
                  </a:cubicBezTo>
                  <a:cubicBezTo>
                    <a:pt x="454" y="143"/>
                    <a:pt x="454" y="143"/>
                    <a:pt x="454" y="143"/>
                  </a:cubicBezTo>
                  <a:cubicBezTo>
                    <a:pt x="718" y="143"/>
                    <a:pt x="718" y="143"/>
                    <a:pt x="718" y="143"/>
                  </a:cubicBezTo>
                  <a:cubicBezTo>
                    <a:pt x="718" y="0"/>
                    <a:pt x="718" y="0"/>
                    <a:pt x="718" y="0"/>
                  </a:cubicBezTo>
                  <a:lnTo>
                    <a:pt x="0" y="0"/>
                  </a:lnTo>
                  <a:close/>
                </a:path>
              </a:pathLst>
            </a:custGeom>
            <a:solidFill>
              <a:srgbClr val="FFCA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30" name="Google Shape;30;p22"/>
            <p:cNvSpPr/>
            <p:nvPr/>
          </p:nvSpPr>
          <p:spPr>
            <a:xfrm>
              <a:off x="4049713" y="2857501"/>
              <a:ext cx="868363" cy="528638"/>
            </a:xfrm>
            <a:custGeom>
              <a:rect b="b" l="l" r="r" t="t"/>
              <a:pathLst>
                <a:path extrusionOk="0" h="143" w="235">
                  <a:moveTo>
                    <a:pt x="0" y="0"/>
                  </a:moveTo>
                  <a:cubicBezTo>
                    <a:pt x="0" y="143"/>
                    <a:pt x="0" y="143"/>
                    <a:pt x="0" y="143"/>
                  </a:cubicBezTo>
                  <a:cubicBezTo>
                    <a:pt x="235" y="143"/>
                    <a:pt x="235" y="143"/>
                    <a:pt x="235" y="143"/>
                  </a:cubicBezTo>
                  <a:cubicBezTo>
                    <a:pt x="203" y="45"/>
                    <a:pt x="106" y="9"/>
                    <a:pt x="0" y="0"/>
                  </a:cubicBezTo>
                  <a:close/>
                </a:path>
              </a:pathLst>
            </a:custGeom>
            <a:solidFill>
              <a:srgbClr val="F4812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grpSp>
      <p:grpSp>
        <p:nvGrpSpPr>
          <p:cNvPr id="31" name="Google Shape;31;p22"/>
          <p:cNvGrpSpPr/>
          <p:nvPr/>
        </p:nvGrpSpPr>
        <p:grpSpPr>
          <a:xfrm>
            <a:off x="456348" y="4408006"/>
            <a:ext cx="1316736" cy="448242"/>
            <a:chOff x="0" y="1355725"/>
            <a:chExt cx="12192001" cy="4146551"/>
          </a:xfrm>
        </p:grpSpPr>
        <p:sp>
          <p:nvSpPr>
            <p:cNvPr id="32" name="Google Shape;32;p22"/>
            <p:cNvSpPr/>
            <p:nvPr/>
          </p:nvSpPr>
          <p:spPr>
            <a:xfrm>
              <a:off x="649288" y="1550988"/>
              <a:ext cx="1417638" cy="3932238"/>
            </a:xfrm>
            <a:custGeom>
              <a:rect b="b" l="l" r="r" t="t"/>
              <a:pathLst>
                <a:path extrusionOk="0" h="2477" w="893">
                  <a:moveTo>
                    <a:pt x="0" y="0"/>
                  </a:moveTo>
                  <a:lnTo>
                    <a:pt x="0" y="927"/>
                  </a:lnTo>
                  <a:lnTo>
                    <a:pt x="692" y="2477"/>
                  </a:lnTo>
                  <a:lnTo>
                    <a:pt x="692" y="2477"/>
                  </a:lnTo>
                  <a:lnTo>
                    <a:pt x="893" y="2021"/>
                  </a:lnTo>
                  <a:lnTo>
                    <a:pt x="0" y="0"/>
                  </a:lnTo>
                  <a:close/>
                </a:path>
              </a:pathLst>
            </a:custGeom>
            <a:solidFill>
              <a:srgbClr val="EE402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33" name="Google Shape;33;p22"/>
            <p:cNvSpPr/>
            <p:nvPr/>
          </p:nvSpPr>
          <p:spPr>
            <a:xfrm>
              <a:off x="0" y="1550988"/>
              <a:ext cx="649288" cy="3932238"/>
            </a:xfrm>
            <a:custGeom>
              <a:rect b="b" l="l" r="r" t="t"/>
              <a:pathLst>
                <a:path extrusionOk="0" h="2477" w="409">
                  <a:moveTo>
                    <a:pt x="0" y="2477"/>
                  </a:moveTo>
                  <a:lnTo>
                    <a:pt x="409" y="2477"/>
                  </a:lnTo>
                  <a:lnTo>
                    <a:pt x="409" y="927"/>
                  </a:lnTo>
                  <a:lnTo>
                    <a:pt x="0" y="0"/>
                  </a:lnTo>
                  <a:lnTo>
                    <a:pt x="0" y="2477"/>
                  </a:lnTo>
                  <a:close/>
                </a:path>
              </a:pathLst>
            </a:custGeom>
            <a:solidFill>
              <a:srgbClr val="00B1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34" name="Google Shape;34;p22"/>
            <p:cNvSpPr/>
            <p:nvPr/>
          </p:nvSpPr>
          <p:spPr>
            <a:xfrm>
              <a:off x="0" y="1550988"/>
              <a:ext cx="649288" cy="1471612"/>
            </a:xfrm>
            <a:custGeom>
              <a:rect b="b" l="l" r="r" t="t"/>
              <a:pathLst>
                <a:path extrusionOk="0" h="927" w="409">
                  <a:moveTo>
                    <a:pt x="0" y="0"/>
                  </a:moveTo>
                  <a:lnTo>
                    <a:pt x="0" y="0"/>
                  </a:lnTo>
                  <a:lnTo>
                    <a:pt x="409" y="927"/>
                  </a:lnTo>
                  <a:lnTo>
                    <a:pt x="409" y="0"/>
                  </a:lnTo>
                  <a:lnTo>
                    <a:pt x="0" y="0"/>
                  </a:lnTo>
                  <a:close/>
                </a:path>
              </a:pathLst>
            </a:custGeom>
            <a:solidFill>
              <a:srgbClr val="A054A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35" name="Google Shape;35;p22"/>
            <p:cNvSpPr/>
            <p:nvPr/>
          </p:nvSpPr>
          <p:spPr>
            <a:xfrm>
              <a:off x="3482975" y="1550988"/>
              <a:ext cx="650875" cy="3932238"/>
            </a:xfrm>
            <a:custGeom>
              <a:rect b="b" l="l" r="r" t="t"/>
              <a:pathLst>
                <a:path extrusionOk="0" h="2477" w="410">
                  <a:moveTo>
                    <a:pt x="0" y="927"/>
                  </a:moveTo>
                  <a:lnTo>
                    <a:pt x="0" y="2477"/>
                  </a:lnTo>
                  <a:lnTo>
                    <a:pt x="410" y="2477"/>
                  </a:lnTo>
                  <a:lnTo>
                    <a:pt x="410" y="0"/>
                  </a:lnTo>
                  <a:lnTo>
                    <a:pt x="0" y="927"/>
                  </a:lnTo>
                  <a:close/>
                </a:path>
              </a:pathLst>
            </a:custGeom>
            <a:solidFill>
              <a:srgbClr val="00A0E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36" name="Google Shape;36;p22"/>
            <p:cNvSpPr/>
            <p:nvPr/>
          </p:nvSpPr>
          <p:spPr>
            <a:xfrm>
              <a:off x="2066925" y="1550988"/>
              <a:ext cx="1416050" cy="3932238"/>
            </a:xfrm>
            <a:custGeom>
              <a:rect b="b" l="l" r="r" t="t"/>
              <a:pathLst>
                <a:path extrusionOk="0" h="2477" w="892">
                  <a:moveTo>
                    <a:pt x="0" y="2021"/>
                  </a:moveTo>
                  <a:lnTo>
                    <a:pt x="200" y="2477"/>
                  </a:lnTo>
                  <a:lnTo>
                    <a:pt x="200" y="2477"/>
                  </a:lnTo>
                  <a:lnTo>
                    <a:pt x="892" y="927"/>
                  </a:lnTo>
                  <a:lnTo>
                    <a:pt x="892" y="0"/>
                  </a:lnTo>
                  <a:lnTo>
                    <a:pt x="0" y="2021"/>
                  </a:lnTo>
                  <a:close/>
                </a:path>
              </a:pathLst>
            </a:custGeom>
            <a:solidFill>
              <a:srgbClr val="FFCA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37" name="Google Shape;37;p22"/>
            <p:cNvSpPr/>
            <p:nvPr/>
          </p:nvSpPr>
          <p:spPr>
            <a:xfrm>
              <a:off x="1747838" y="4759325"/>
              <a:ext cx="636588" cy="723900"/>
            </a:xfrm>
            <a:custGeom>
              <a:rect b="b" l="l" r="r" t="t"/>
              <a:pathLst>
                <a:path extrusionOk="0" h="456" w="401">
                  <a:moveTo>
                    <a:pt x="0" y="456"/>
                  </a:moveTo>
                  <a:lnTo>
                    <a:pt x="401" y="456"/>
                  </a:lnTo>
                  <a:lnTo>
                    <a:pt x="201" y="0"/>
                  </a:lnTo>
                  <a:lnTo>
                    <a:pt x="0" y="456"/>
                  </a:lnTo>
                  <a:close/>
                </a:path>
              </a:pathLst>
            </a:custGeom>
            <a:solidFill>
              <a:srgbClr val="F4812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38" name="Google Shape;38;p22"/>
            <p:cNvSpPr/>
            <p:nvPr/>
          </p:nvSpPr>
          <p:spPr>
            <a:xfrm>
              <a:off x="3482975" y="1550988"/>
              <a:ext cx="650875" cy="1471612"/>
            </a:xfrm>
            <a:custGeom>
              <a:rect b="b" l="l" r="r" t="t"/>
              <a:pathLst>
                <a:path extrusionOk="0" h="927" w="410">
                  <a:moveTo>
                    <a:pt x="410" y="0"/>
                  </a:moveTo>
                  <a:lnTo>
                    <a:pt x="0" y="0"/>
                  </a:lnTo>
                  <a:lnTo>
                    <a:pt x="0" y="927"/>
                  </a:lnTo>
                  <a:lnTo>
                    <a:pt x="410" y="0"/>
                  </a:lnTo>
                  <a:lnTo>
                    <a:pt x="410" y="0"/>
                  </a:lnTo>
                  <a:close/>
                </a:path>
              </a:pathLst>
            </a:custGeom>
            <a:solidFill>
              <a:srgbClr val="00A55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39" name="Google Shape;39;p22"/>
            <p:cNvSpPr/>
            <p:nvPr/>
          </p:nvSpPr>
          <p:spPr>
            <a:xfrm>
              <a:off x="4789488" y="1550988"/>
              <a:ext cx="903288" cy="827087"/>
            </a:xfrm>
            <a:custGeom>
              <a:rect b="b" l="l" r="r" t="t"/>
              <a:pathLst>
                <a:path extrusionOk="0" h="521" w="569">
                  <a:moveTo>
                    <a:pt x="0" y="0"/>
                  </a:moveTo>
                  <a:lnTo>
                    <a:pt x="123" y="0"/>
                  </a:lnTo>
                  <a:lnTo>
                    <a:pt x="287" y="435"/>
                  </a:lnTo>
                  <a:lnTo>
                    <a:pt x="446" y="0"/>
                  </a:lnTo>
                  <a:lnTo>
                    <a:pt x="569" y="0"/>
                  </a:lnTo>
                  <a:lnTo>
                    <a:pt x="569" y="521"/>
                  </a:lnTo>
                  <a:lnTo>
                    <a:pt x="495" y="521"/>
                  </a:lnTo>
                  <a:lnTo>
                    <a:pt x="495" y="70"/>
                  </a:lnTo>
                  <a:lnTo>
                    <a:pt x="491" y="70"/>
                  </a:lnTo>
                  <a:lnTo>
                    <a:pt x="319" y="521"/>
                  </a:lnTo>
                  <a:lnTo>
                    <a:pt x="250" y="521"/>
                  </a:lnTo>
                  <a:lnTo>
                    <a:pt x="78" y="70"/>
                  </a:lnTo>
                  <a:lnTo>
                    <a:pt x="74" y="70"/>
                  </a:lnTo>
                  <a:lnTo>
                    <a:pt x="74" y="521"/>
                  </a:lnTo>
                  <a:lnTo>
                    <a:pt x="0" y="521"/>
                  </a:ln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0" name="Google Shape;40;p22"/>
            <p:cNvSpPr/>
            <p:nvPr/>
          </p:nvSpPr>
          <p:spPr>
            <a:xfrm>
              <a:off x="6064250" y="1550988"/>
              <a:ext cx="642938" cy="839788"/>
            </a:xfrm>
            <a:custGeom>
              <a:rect b="b" l="l" r="r" t="t"/>
              <a:pathLst>
                <a:path extrusionOk="0" h="129" w="99">
                  <a:moveTo>
                    <a:pt x="99" y="74"/>
                  </a:moveTo>
                  <a:cubicBezTo>
                    <a:pt x="99" y="110"/>
                    <a:pt x="81" y="129"/>
                    <a:pt x="49" y="129"/>
                  </a:cubicBezTo>
                  <a:cubicBezTo>
                    <a:pt x="18" y="129"/>
                    <a:pt x="0" y="110"/>
                    <a:pt x="0" y="74"/>
                  </a:cubicBezTo>
                  <a:cubicBezTo>
                    <a:pt x="0" y="0"/>
                    <a:pt x="0" y="0"/>
                    <a:pt x="0" y="0"/>
                  </a:cubicBezTo>
                  <a:cubicBezTo>
                    <a:pt x="18" y="0"/>
                    <a:pt x="18" y="0"/>
                    <a:pt x="18" y="0"/>
                  </a:cubicBezTo>
                  <a:cubicBezTo>
                    <a:pt x="18" y="72"/>
                    <a:pt x="18" y="72"/>
                    <a:pt x="18" y="72"/>
                  </a:cubicBezTo>
                  <a:cubicBezTo>
                    <a:pt x="18" y="96"/>
                    <a:pt x="26" y="113"/>
                    <a:pt x="49" y="113"/>
                  </a:cubicBezTo>
                  <a:cubicBezTo>
                    <a:pt x="73" y="113"/>
                    <a:pt x="80" y="96"/>
                    <a:pt x="80" y="72"/>
                  </a:cubicBezTo>
                  <a:cubicBezTo>
                    <a:pt x="80" y="0"/>
                    <a:pt x="80" y="0"/>
                    <a:pt x="80" y="0"/>
                  </a:cubicBezTo>
                  <a:cubicBezTo>
                    <a:pt x="99" y="0"/>
                    <a:pt x="99" y="0"/>
                    <a:pt x="99" y="0"/>
                  </a:cubicBezTo>
                  <a:lnTo>
                    <a:pt x="99" y="74"/>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1" name="Google Shape;41;p22"/>
            <p:cNvSpPr/>
            <p:nvPr/>
          </p:nvSpPr>
          <p:spPr>
            <a:xfrm>
              <a:off x="7024688" y="1538288"/>
              <a:ext cx="481013" cy="852488"/>
            </a:xfrm>
            <a:custGeom>
              <a:rect b="b" l="l" r="r" t="t"/>
              <a:pathLst>
                <a:path extrusionOk="0" h="131" w="74">
                  <a:moveTo>
                    <a:pt x="65" y="21"/>
                  </a:moveTo>
                  <a:cubicBezTo>
                    <a:pt x="56" y="17"/>
                    <a:pt x="51" y="16"/>
                    <a:pt x="41" y="16"/>
                  </a:cubicBezTo>
                  <a:cubicBezTo>
                    <a:pt x="31" y="16"/>
                    <a:pt x="19" y="19"/>
                    <a:pt x="19" y="33"/>
                  </a:cubicBezTo>
                  <a:cubicBezTo>
                    <a:pt x="19" y="57"/>
                    <a:pt x="74" y="51"/>
                    <a:pt x="74" y="93"/>
                  </a:cubicBezTo>
                  <a:cubicBezTo>
                    <a:pt x="74" y="120"/>
                    <a:pt x="53" y="131"/>
                    <a:pt x="27" y="131"/>
                  </a:cubicBezTo>
                  <a:cubicBezTo>
                    <a:pt x="18" y="131"/>
                    <a:pt x="10" y="129"/>
                    <a:pt x="1" y="126"/>
                  </a:cubicBezTo>
                  <a:cubicBezTo>
                    <a:pt x="3" y="109"/>
                    <a:pt x="3" y="109"/>
                    <a:pt x="3" y="109"/>
                  </a:cubicBezTo>
                  <a:cubicBezTo>
                    <a:pt x="9" y="112"/>
                    <a:pt x="20" y="115"/>
                    <a:pt x="29" y="115"/>
                  </a:cubicBezTo>
                  <a:cubicBezTo>
                    <a:pt x="40" y="115"/>
                    <a:pt x="54" y="109"/>
                    <a:pt x="54" y="94"/>
                  </a:cubicBezTo>
                  <a:cubicBezTo>
                    <a:pt x="54" y="66"/>
                    <a:pt x="0" y="74"/>
                    <a:pt x="0" y="34"/>
                  </a:cubicBezTo>
                  <a:cubicBezTo>
                    <a:pt x="0" y="12"/>
                    <a:pt x="18" y="0"/>
                    <a:pt x="40" y="0"/>
                  </a:cubicBezTo>
                  <a:cubicBezTo>
                    <a:pt x="49" y="0"/>
                    <a:pt x="59" y="1"/>
                    <a:pt x="68" y="4"/>
                  </a:cubicBezTo>
                  <a:lnTo>
                    <a:pt x="65" y="21"/>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2" name="Google Shape;42;p22"/>
            <p:cNvSpPr/>
            <p:nvPr/>
          </p:nvSpPr>
          <p:spPr>
            <a:xfrm>
              <a:off x="7824788" y="1550988"/>
              <a:ext cx="468313" cy="827087"/>
            </a:xfrm>
            <a:custGeom>
              <a:rect b="b" l="l" r="r" t="t"/>
              <a:pathLst>
                <a:path extrusionOk="0" h="521" w="295">
                  <a:moveTo>
                    <a:pt x="0" y="0"/>
                  </a:moveTo>
                  <a:lnTo>
                    <a:pt x="295" y="0"/>
                  </a:lnTo>
                  <a:lnTo>
                    <a:pt x="295" y="66"/>
                  </a:lnTo>
                  <a:lnTo>
                    <a:pt x="78" y="66"/>
                  </a:lnTo>
                  <a:lnTo>
                    <a:pt x="78" y="217"/>
                  </a:lnTo>
                  <a:lnTo>
                    <a:pt x="274" y="217"/>
                  </a:lnTo>
                  <a:lnTo>
                    <a:pt x="274" y="283"/>
                  </a:lnTo>
                  <a:lnTo>
                    <a:pt x="78" y="283"/>
                  </a:lnTo>
                  <a:lnTo>
                    <a:pt x="78" y="455"/>
                  </a:lnTo>
                  <a:lnTo>
                    <a:pt x="295" y="455"/>
                  </a:lnTo>
                  <a:lnTo>
                    <a:pt x="295" y="521"/>
                  </a:lnTo>
                  <a:lnTo>
                    <a:pt x="0" y="521"/>
                  </a:ln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3" name="Google Shape;43;p22"/>
            <p:cNvSpPr/>
            <p:nvPr/>
          </p:nvSpPr>
          <p:spPr>
            <a:xfrm>
              <a:off x="8643938" y="1550988"/>
              <a:ext cx="460375" cy="827087"/>
            </a:xfrm>
            <a:custGeom>
              <a:rect b="b" l="l" r="r" t="t"/>
              <a:pathLst>
                <a:path extrusionOk="0" h="521" w="290">
                  <a:moveTo>
                    <a:pt x="0" y="0"/>
                  </a:moveTo>
                  <a:lnTo>
                    <a:pt x="290" y="0"/>
                  </a:lnTo>
                  <a:lnTo>
                    <a:pt x="290" y="66"/>
                  </a:lnTo>
                  <a:lnTo>
                    <a:pt x="73" y="66"/>
                  </a:lnTo>
                  <a:lnTo>
                    <a:pt x="73" y="217"/>
                  </a:lnTo>
                  <a:lnTo>
                    <a:pt x="270" y="217"/>
                  </a:lnTo>
                  <a:lnTo>
                    <a:pt x="270" y="283"/>
                  </a:lnTo>
                  <a:lnTo>
                    <a:pt x="73" y="283"/>
                  </a:lnTo>
                  <a:lnTo>
                    <a:pt x="73" y="455"/>
                  </a:lnTo>
                  <a:lnTo>
                    <a:pt x="290" y="455"/>
                  </a:lnTo>
                  <a:lnTo>
                    <a:pt x="290" y="521"/>
                  </a:lnTo>
                  <a:lnTo>
                    <a:pt x="0" y="521"/>
                  </a:ln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4" name="Google Shape;44;p22"/>
            <p:cNvSpPr/>
            <p:nvPr/>
          </p:nvSpPr>
          <p:spPr>
            <a:xfrm>
              <a:off x="9891713" y="1550988"/>
              <a:ext cx="682625" cy="827088"/>
            </a:xfrm>
            <a:custGeom>
              <a:rect b="b" l="l" r="r" t="t"/>
              <a:pathLst>
                <a:path extrusionOk="0" h="127" w="105">
                  <a:moveTo>
                    <a:pt x="18" y="111"/>
                  </a:moveTo>
                  <a:cubicBezTo>
                    <a:pt x="37" y="111"/>
                    <a:pt x="37" y="111"/>
                    <a:pt x="37" y="111"/>
                  </a:cubicBezTo>
                  <a:cubicBezTo>
                    <a:pt x="68" y="111"/>
                    <a:pt x="86" y="96"/>
                    <a:pt x="86" y="63"/>
                  </a:cubicBezTo>
                  <a:cubicBezTo>
                    <a:pt x="86" y="33"/>
                    <a:pt x="65" y="16"/>
                    <a:pt x="39" y="16"/>
                  </a:cubicBezTo>
                  <a:cubicBezTo>
                    <a:pt x="18" y="16"/>
                    <a:pt x="18" y="16"/>
                    <a:pt x="18" y="16"/>
                  </a:cubicBezTo>
                  <a:lnTo>
                    <a:pt x="18" y="111"/>
                  </a:lnTo>
                  <a:close/>
                  <a:moveTo>
                    <a:pt x="0" y="0"/>
                  </a:moveTo>
                  <a:cubicBezTo>
                    <a:pt x="37" y="0"/>
                    <a:pt x="37" y="0"/>
                    <a:pt x="37" y="0"/>
                  </a:cubicBezTo>
                  <a:cubicBezTo>
                    <a:pt x="75" y="0"/>
                    <a:pt x="105" y="23"/>
                    <a:pt x="105" y="62"/>
                  </a:cubicBezTo>
                  <a:cubicBezTo>
                    <a:pt x="105" y="105"/>
                    <a:pt x="79" y="127"/>
                    <a:pt x="37" y="127"/>
                  </a:cubicBezTo>
                  <a:cubicBezTo>
                    <a:pt x="0" y="127"/>
                    <a:pt x="0" y="127"/>
                    <a:pt x="0" y="127"/>
                  </a:cubicBez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5" name="Google Shape;45;p22"/>
            <p:cNvSpPr/>
            <p:nvPr/>
          </p:nvSpPr>
          <p:spPr>
            <a:xfrm>
              <a:off x="10904538" y="1550988"/>
              <a:ext cx="461963" cy="827087"/>
            </a:xfrm>
            <a:custGeom>
              <a:rect b="b" l="l" r="r" t="t"/>
              <a:pathLst>
                <a:path extrusionOk="0" h="521" w="291">
                  <a:moveTo>
                    <a:pt x="0" y="0"/>
                  </a:moveTo>
                  <a:lnTo>
                    <a:pt x="291" y="0"/>
                  </a:lnTo>
                  <a:lnTo>
                    <a:pt x="291" y="66"/>
                  </a:lnTo>
                  <a:lnTo>
                    <a:pt x="74" y="66"/>
                  </a:lnTo>
                  <a:lnTo>
                    <a:pt x="74" y="217"/>
                  </a:lnTo>
                  <a:lnTo>
                    <a:pt x="275" y="217"/>
                  </a:lnTo>
                  <a:lnTo>
                    <a:pt x="275" y="283"/>
                  </a:lnTo>
                  <a:lnTo>
                    <a:pt x="74" y="283"/>
                  </a:lnTo>
                  <a:lnTo>
                    <a:pt x="74" y="455"/>
                  </a:lnTo>
                  <a:lnTo>
                    <a:pt x="291" y="455"/>
                  </a:lnTo>
                  <a:lnTo>
                    <a:pt x="291" y="521"/>
                  </a:lnTo>
                  <a:lnTo>
                    <a:pt x="0" y="521"/>
                  </a:ln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6" name="Google Shape;46;p22"/>
            <p:cNvSpPr/>
            <p:nvPr/>
          </p:nvSpPr>
          <p:spPr>
            <a:xfrm>
              <a:off x="11710988" y="1538288"/>
              <a:ext cx="481013" cy="852488"/>
            </a:xfrm>
            <a:custGeom>
              <a:rect b="b" l="l" r="r" t="t"/>
              <a:pathLst>
                <a:path extrusionOk="0" h="131" w="74">
                  <a:moveTo>
                    <a:pt x="66" y="21"/>
                  </a:moveTo>
                  <a:cubicBezTo>
                    <a:pt x="56" y="17"/>
                    <a:pt x="51" y="16"/>
                    <a:pt x="42" y="16"/>
                  </a:cubicBezTo>
                  <a:cubicBezTo>
                    <a:pt x="31" y="16"/>
                    <a:pt x="19" y="19"/>
                    <a:pt x="19" y="33"/>
                  </a:cubicBezTo>
                  <a:cubicBezTo>
                    <a:pt x="19" y="57"/>
                    <a:pt x="74" y="51"/>
                    <a:pt x="74" y="93"/>
                  </a:cubicBezTo>
                  <a:cubicBezTo>
                    <a:pt x="74" y="120"/>
                    <a:pt x="53" y="131"/>
                    <a:pt x="28" y="131"/>
                  </a:cubicBezTo>
                  <a:cubicBezTo>
                    <a:pt x="19" y="131"/>
                    <a:pt x="10" y="129"/>
                    <a:pt x="2" y="126"/>
                  </a:cubicBezTo>
                  <a:cubicBezTo>
                    <a:pt x="3" y="109"/>
                    <a:pt x="3" y="109"/>
                    <a:pt x="3" y="109"/>
                  </a:cubicBezTo>
                  <a:cubicBezTo>
                    <a:pt x="10" y="112"/>
                    <a:pt x="21" y="115"/>
                    <a:pt x="30" y="115"/>
                  </a:cubicBezTo>
                  <a:cubicBezTo>
                    <a:pt x="40" y="115"/>
                    <a:pt x="55" y="109"/>
                    <a:pt x="55" y="94"/>
                  </a:cubicBezTo>
                  <a:cubicBezTo>
                    <a:pt x="55" y="66"/>
                    <a:pt x="0" y="74"/>
                    <a:pt x="0" y="34"/>
                  </a:cubicBezTo>
                  <a:cubicBezTo>
                    <a:pt x="0" y="12"/>
                    <a:pt x="18" y="0"/>
                    <a:pt x="41" y="0"/>
                  </a:cubicBezTo>
                  <a:cubicBezTo>
                    <a:pt x="49" y="0"/>
                    <a:pt x="59" y="1"/>
                    <a:pt x="68" y="4"/>
                  </a:cubicBezTo>
                  <a:lnTo>
                    <a:pt x="66" y="21"/>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7" name="Google Shape;47;p22"/>
            <p:cNvSpPr/>
            <p:nvPr/>
          </p:nvSpPr>
          <p:spPr>
            <a:xfrm>
              <a:off x="4789488" y="3106738"/>
              <a:ext cx="533400" cy="827088"/>
            </a:xfrm>
            <a:custGeom>
              <a:rect b="b" l="l" r="r" t="t"/>
              <a:pathLst>
                <a:path extrusionOk="0" h="127" w="82">
                  <a:moveTo>
                    <a:pt x="18" y="112"/>
                  </a:moveTo>
                  <a:cubicBezTo>
                    <a:pt x="32" y="112"/>
                    <a:pt x="32" y="112"/>
                    <a:pt x="32" y="112"/>
                  </a:cubicBezTo>
                  <a:cubicBezTo>
                    <a:pt x="48" y="112"/>
                    <a:pt x="63" y="108"/>
                    <a:pt x="63" y="91"/>
                  </a:cubicBezTo>
                  <a:cubicBezTo>
                    <a:pt x="63" y="72"/>
                    <a:pt x="46" y="69"/>
                    <a:pt x="30" y="69"/>
                  </a:cubicBezTo>
                  <a:cubicBezTo>
                    <a:pt x="18" y="69"/>
                    <a:pt x="18" y="69"/>
                    <a:pt x="18" y="69"/>
                  </a:cubicBezTo>
                  <a:lnTo>
                    <a:pt x="18" y="112"/>
                  </a:lnTo>
                  <a:close/>
                  <a:moveTo>
                    <a:pt x="18" y="54"/>
                  </a:moveTo>
                  <a:cubicBezTo>
                    <a:pt x="28" y="54"/>
                    <a:pt x="28" y="54"/>
                    <a:pt x="28" y="54"/>
                  </a:cubicBezTo>
                  <a:cubicBezTo>
                    <a:pt x="46" y="54"/>
                    <a:pt x="61" y="52"/>
                    <a:pt x="61" y="34"/>
                  </a:cubicBezTo>
                  <a:cubicBezTo>
                    <a:pt x="61" y="18"/>
                    <a:pt x="48" y="15"/>
                    <a:pt x="37" y="15"/>
                  </a:cubicBezTo>
                  <a:cubicBezTo>
                    <a:pt x="18" y="15"/>
                    <a:pt x="18" y="15"/>
                    <a:pt x="18" y="15"/>
                  </a:cubicBezTo>
                  <a:lnTo>
                    <a:pt x="18" y="54"/>
                  </a:lnTo>
                  <a:close/>
                  <a:moveTo>
                    <a:pt x="0" y="0"/>
                  </a:moveTo>
                  <a:cubicBezTo>
                    <a:pt x="34" y="0"/>
                    <a:pt x="34" y="0"/>
                    <a:pt x="34" y="0"/>
                  </a:cubicBezTo>
                  <a:cubicBezTo>
                    <a:pt x="61" y="0"/>
                    <a:pt x="79" y="8"/>
                    <a:pt x="79" y="32"/>
                  </a:cubicBezTo>
                  <a:cubicBezTo>
                    <a:pt x="79" y="49"/>
                    <a:pt x="69" y="58"/>
                    <a:pt x="53" y="62"/>
                  </a:cubicBezTo>
                  <a:cubicBezTo>
                    <a:pt x="53" y="62"/>
                    <a:pt x="53" y="62"/>
                    <a:pt x="53" y="62"/>
                  </a:cubicBezTo>
                  <a:cubicBezTo>
                    <a:pt x="70" y="64"/>
                    <a:pt x="82" y="75"/>
                    <a:pt x="82" y="93"/>
                  </a:cubicBezTo>
                  <a:cubicBezTo>
                    <a:pt x="82" y="120"/>
                    <a:pt x="60" y="127"/>
                    <a:pt x="34" y="127"/>
                  </a:cubicBezTo>
                  <a:cubicBezTo>
                    <a:pt x="0" y="127"/>
                    <a:pt x="0" y="127"/>
                    <a:pt x="0" y="127"/>
                  </a:cubicBez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8" name="Google Shape;48;p22"/>
            <p:cNvSpPr/>
            <p:nvPr/>
          </p:nvSpPr>
          <p:spPr>
            <a:xfrm>
              <a:off x="5575300" y="3106738"/>
              <a:ext cx="468313" cy="827088"/>
            </a:xfrm>
            <a:custGeom>
              <a:rect b="b" l="l" r="r" t="t"/>
              <a:pathLst>
                <a:path extrusionOk="0" h="521" w="295">
                  <a:moveTo>
                    <a:pt x="0" y="0"/>
                  </a:moveTo>
                  <a:lnTo>
                    <a:pt x="295" y="0"/>
                  </a:lnTo>
                  <a:lnTo>
                    <a:pt x="295" y="66"/>
                  </a:lnTo>
                  <a:lnTo>
                    <a:pt x="78" y="66"/>
                  </a:lnTo>
                  <a:lnTo>
                    <a:pt x="78" y="217"/>
                  </a:lnTo>
                  <a:lnTo>
                    <a:pt x="275" y="217"/>
                  </a:lnTo>
                  <a:lnTo>
                    <a:pt x="275" y="283"/>
                  </a:lnTo>
                  <a:lnTo>
                    <a:pt x="78" y="283"/>
                  </a:lnTo>
                  <a:lnTo>
                    <a:pt x="78" y="455"/>
                  </a:lnTo>
                  <a:lnTo>
                    <a:pt x="295" y="455"/>
                  </a:lnTo>
                  <a:lnTo>
                    <a:pt x="295" y="521"/>
                  </a:lnTo>
                  <a:lnTo>
                    <a:pt x="0" y="521"/>
                  </a:ln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49" name="Google Shape;49;p22"/>
            <p:cNvSpPr/>
            <p:nvPr/>
          </p:nvSpPr>
          <p:spPr>
            <a:xfrm>
              <a:off x="6219825" y="3106738"/>
              <a:ext cx="825500" cy="827088"/>
            </a:xfrm>
            <a:custGeom>
              <a:rect b="b" l="l" r="r" t="t"/>
              <a:pathLst>
                <a:path extrusionOk="0" h="521" w="520">
                  <a:moveTo>
                    <a:pt x="258" y="70"/>
                  </a:moveTo>
                  <a:lnTo>
                    <a:pt x="155" y="328"/>
                  </a:lnTo>
                  <a:lnTo>
                    <a:pt x="360" y="328"/>
                  </a:lnTo>
                  <a:lnTo>
                    <a:pt x="258" y="70"/>
                  </a:lnTo>
                  <a:close/>
                  <a:moveTo>
                    <a:pt x="221" y="0"/>
                  </a:moveTo>
                  <a:lnTo>
                    <a:pt x="299" y="0"/>
                  </a:lnTo>
                  <a:lnTo>
                    <a:pt x="520" y="521"/>
                  </a:lnTo>
                  <a:lnTo>
                    <a:pt x="438" y="521"/>
                  </a:lnTo>
                  <a:lnTo>
                    <a:pt x="385" y="390"/>
                  </a:lnTo>
                  <a:lnTo>
                    <a:pt x="131" y="390"/>
                  </a:lnTo>
                  <a:lnTo>
                    <a:pt x="78" y="521"/>
                  </a:lnTo>
                  <a:lnTo>
                    <a:pt x="0" y="521"/>
                  </a:lnTo>
                  <a:lnTo>
                    <a:pt x="221"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0" name="Google Shape;50;p22"/>
            <p:cNvSpPr/>
            <p:nvPr/>
          </p:nvSpPr>
          <p:spPr>
            <a:xfrm>
              <a:off x="7194550" y="3106738"/>
              <a:ext cx="636588" cy="839788"/>
            </a:xfrm>
            <a:custGeom>
              <a:rect b="b" l="l" r="r" t="t"/>
              <a:pathLst>
                <a:path extrusionOk="0" h="129" w="98">
                  <a:moveTo>
                    <a:pt x="98" y="74"/>
                  </a:moveTo>
                  <a:cubicBezTo>
                    <a:pt x="98" y="110"/>
                    <a:pt x="80" y="129"/>
                    <a:pt x="49" y="129"/>
                  </a:cubicBezTo>
                  <a:cubicBezTo>
                    <a:pt x="18" y="129"/>
                    <a:pt x="0" y="110"/>
                    <a:pt x="0" y="74"/>
                  </a:cubicBezTo>
                  <a:cubicBezTo>
                    <a:pt x="0" y="0"/>
                    <a:pt x="0" y="0"/>
                    <a:pt x="0" y="0"/>
                  </a:cubicBezTo>
                  <a:cubicBezTo>
                    <a:pt x="18" y="0"/>
                    <a:pt x="18" y="0"/>
                    <a:pt x="18" y="0"/>
                  </a:cubicBezTo>
                  <a:cubicBezTo>
                    <a:pt x="18" y="72"/>
                    <a:pt x="18" y="72"/>
                    <a:pt x="18" y="72"/>
                  </a:cubicBezTo>
                  <a:cubicBezTo>
                    <a:pt x="18" y="96"/>
                    <a:pt x="25" y="113"/>
                    <a:pt x="49" y="113"/>
                  </a:cubicBezTo>
                  <a:cubicBezTo>
                    <a:pt x="72" y="113"/>
                    <a:pt x="80" y="96"/>
                    <a:pt x="80" y="72"/>
                  </a:cubicBezTo>
                  <a:cubicBezTo>
                    <a:pt x="80" y="0"/>
                    <a:pt x="80" y="0"/>
                    <a:pt x="80" y="0"/>
                  </a:cubicBezTo>
                  <a:cubicBezTo>
                    <a:pt x="98" y="0"/>
                    <a:pt x="98" y="0"/>
                    <a:pt x="98" y="0"/>
                  </a:cubicBezTo>
                  <a:lnTo>
                    <a:pt x="98" y="74"/>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1" name="Google Shape;51;p22"/>
            <p:cNvSpPr/>
            <p:nvPr/>
          </p:nvSpPr>
          <p:spPr>
            <a:xfrm>
              <a:off x="7999413" y="3106738"/>
              <a:ext cx="774700" cy="827088"/>
            </a:xfrm>
            <a:custGeom>
              <a:rect b="b" l="l" r="r" t="t"/>
              <a:pathLst>
                <a:path extrusionOk="0" h="521" w="488">
                  <a:moveTo>
                    <a:pt x="193" y="250"/>
                  </a:moveTo>
                  <a:lnTo>
                    <a:pt x="17" y="0"/>
                  </a:lnTo>
                  <a:lnTo>
                    <a:pt x="107" y="0"/>
                  </a:lnTo>
                  <a:lnTo>
                    <a:pt x="246" y="197"/>
                  </a:lnTo>
                  <a:lnTo>
                    <a:pt x="385" y="0"/>
                  </a:lnTo>
                  <a:lnTo>
                    <a:pt x="467" y="0"/>
                  </a:lnTo>
                  <a:lnTo>
                    <a:pt x="295" y="246"/>
                  </a:lnTo>
                  <a:lnTo>
                    <a:pt x="488" y="521"/>
                  </a:lnTo>
                  <a:lnTo>
                    <a:pt x="393" y="521"/>
                  </a:lnTo>
                  <a:lnTo>
                    <a:pt x="238" y="299"/>
                  </a:lnTo>
                  <a:lnTo>
                    <a:pt x="91" y="521"/>
                  </a:lnTo>
                  <a:lnTo>
                    <a:pt x="0" y="521"/>
                  </a:lnTo>
                  <a:lnTo>
                    <a:pt x="193" y="25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2" name="Google Shape;52;p22"/>
            <p:cNvSpPr/>
            <p:nvPr/>
          </p:nvSpPr>
          <p:spPr>
            <a:xfrm>
              <a:off x="8805863" y="3463925"/>
              <a:ext cx="306300" cy="921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3" name="Google Shape;53;p22"/>
            <p:cNvSpPr/>
            <p:nvPr/>
          </p:nvSpPr>
          <p:spPr>
            <a:xfrm>
              <a:off x="9215438" y="3106738"/>
              <a:ext cx="825500" cy="827088"/>
            </a:xfrm>
            <a:custGeom>
              <a:rect b="b" l="l" r="r" t="t"/>
              <a:pathLst>
                <a:path extrusionOk="0" h="521" w="520">
                  <a:moveTo>
                    <a:pt x="258" y="70"/>
                  </a:moveTo>
                  <a:lnTo>
                    <a:pt x="156" y="328"/>
                  </a:lnTo>
                  <a:lnTo>
                    <a:pt x="364" y="328"/>
                  </a:lnTo>
                  <a:lnTo>
                    <a:pt x="258" y="70"/>
                  </a:lnTo>
                  <a:close/>
                  <a:moveTo>
                    <a:pt x="221" y="0"/>
                  </a:moveTo>
                  <a:lnTo>
                    <a:pt x="303" y="0"/>
                  </a:lnTo>
                  <a:lnTo>
                    <a:pt x="520" y="521"/>
                  </a:lnTo>
                  <a:lnTo>
                    <a:pt x="438" y="521"/>
                  </a:lnTo>
                  <a:lnTo>
                    <a:pt x="385" y="390"/>
                  </a:lnTo>
                  <a:lnTo>
                    <a:pt x="131" y="390"/>
                  </a:lnTo>
                  <a:lnTo>
                    <a:pt x="78" y="521"/>
                  </a:lnTo>
                  <a:lnTo>
                    <a:pt x="0" y="521"/>
                  </a:lnTo>
                  <a:lnTo>
                    <a:pt x="221"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4" name="Google Shape;54;p22"/>
            <p:cNvSpPr/>
            <p:nvPr/>
          </p:nvSpPr>
          <p:spPr>
            <a:xfrm>
              <a:off x="10223500" y="3106738"/>
              <a:ext cx="584200" cy="827088"/>
            </a:xfrm>
            <a:custGeom>
              <a:rect b="b" l="l" r="r" t="t"/>
              <a:pathLst>
                <a:path extrusionOk="0" h="127" w="90">
                  <a:moveTo>
                    <a:pt x="18" y="54"/>
                  </a:moveTo>
                  <a:cubicBezTo>
                    <a:pt x="33" y="54"/>
                    <a:pt x="33" y="54"/>
                    <a:pt x="33" y="54"/>
                  </a:cubicBezTo>
                  <a:cubicBezTo>
                    <a:pt x="50" y="54"/>
                    <a:pt x="61" y="47"/>
                    <a:pt x="61" y="34"/>
                  </a:cubicBezTo>
                  <a:cubicBezTo>
                    <a:pt x="61" y="23"/>
                    <a:pt x="52" y="16"/>
                    <a:pt x="35" y="16"/>
                  </a:cubicBezTo>
                  <a:cubicBezTo>
                    <a:pt x="18" y="16"/>
                    <a:pt x="18" y="16"/>
                    <a:pt x="18" y="16"/>
                  </a:cubicBezTo>
                  <a:lnTo>
                    <a:pt x="18" y="54"/>
                  </a:lnTo>
                  <a:close/>
                  <a:moveTo>
                    <a:pt x="0" y="0"/>
                  </a:moveTo>
                  <a:cubicBezTo>
                    <a:pt x="31" y="0"/>
                    <a:pt x="31" y="0"/>
                    <a:pt x="31" y="0"/>
                  </a:cubicBezTo>
                  <a:cubicBezTo>
                    <a:pt x="56" y="0"/>
                    <a:pt x="80" y="4"/>
                    <a:pt x="80" y="34"/>
                  </a:cubicBezTo>
                  <a:cubicBezTo>
                    <a:pt x="80" y="50"/>
                    <a:pt x="69" y="60"/>
                    <a:pt x="54" y="63"/>
                  </a:cubicBezTo>
                  <a:cubicBezTo>
                    <a:pt x="54" y="63"/>
                    <a:pt x="54" y="63"/>
                    <a:pt x="54" y="63"/>
                  </a:cubicBezTo>
                  <a:cubicBezTo>
                    <a:pt x="59" y="66"/>
                    <a:pt x="62" y="68"/>
                    <a:pt x="66" y="76"/>
                  </a:cubicBezTo>
                  <a:cubicBezTo>
                    <a:pt x="90" y="127"/>
                    <a:pt x="90" y="127"/>
                    <a:pt x="90" y="127"/>
                  </a:cubicBezTo>
                  <a:cubicBezTo>
                    <a:pt x="69" y="127"/>
                    <a:pt x="69" y="127"/>
                    <a:pt x="69" y="127"/>
                  </a:cubicBezTo>
                  <a:cubicBezTo>
                    <a:pt x="50" y="83"/>
                    <a:pt x="50" y="83"/>
                    <a:pt x="50" y="83"/>
                  </a:cubicBezTo>
                  <a:cubicBezTo>
                    <a:pt x="44" y="70"/>
                    <a:pt x="38" y="70"/>
                    <a:pt x="29" y="70"/>
                  </a:cubicBezTo>
                  <a:cubicBezTo>
                    <a:pt x="18" y="70"/>
                    <a:pt x="18" y="70"/>
                    <a:pt x="18" y="70"/>
                  </a:cubicBezTo>
                  <a:cubicBezTo>
                    <a:pt x="18" y="127"/>
                    <a:pt x="18" y="127"/>
                    <a:pt x="18" y="127"/>
                  </a:cubicBezTo>
                  <a:cubicBezTo>
                    <a:pt x="0" y="127"/>
                    <a:pt x="0" y="127"/>
                    <a:pt x="0" y="127"/>
                  </a:cubicBez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5" name="Google Shape;55;p22"/>
            <p:cNvSpPr/>
            <p:nvPr/>
          </p:nvSpPr>
          <p:spPr>
            <a:xfrm>
              <a:off x="10912475" y="3106738"/>
              <a:ext cx="630238" cy="827088"/>
            </a:xfrm>
            <a:custGeom>
              <a:rect b="b" l="l" r="r" t="t"/>
              <a:pathLst>
                <a:path extrusionOk="0" h="521" w="397">
                  <a:moveTo>
                    <a:pt x="163" y="66"/>
                  </a:moveTo>
                  <a:lnTo>
                    <a:pt x="0" y="66"/>
                  </a:lnTo>
                  <a:lnTo>
                    <a:pt x="0" y="0"/>
                  </a:lnTo>
                  <a:lnTo>
                    <a:pt x="397" y="0"/>
                  </a:lnTo>
                  <a:lnTo>
                    <a:pt x="397" y="66"/>
                  </a:lnTo>
                  <a:lnTo>
                    <a:pt x="237" y="66"/>
                  </a:lnTo>
                  <a:lnTo>
                    <a:pt x="237" y="521"/>
                  </a:lnTo>
                  <a:lnTo>
                    <a:pt x="163" y="521"/>
                  </a:lnTo>
                  <a:lnTo>
                    <a:pt x="163" y="66"/>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6" name="Google Shape;56;p22"/>
            <p:cNvSpPr/>
            <p:nvPr/>
          </p:nvSpPr>
          <p:spPr>
            <a:xfrm>
              <a:off x="11710988" y="3087688"/>
              <a:ext cx="481013" cy="858838"/>
            </a:xfrm>
            <a:custGeom>
              <a:rect b="b" l="l" r="r" t="t"/>
              <a:pathLst>
                <a:path extrusionOk="0" h="132" w="74">
                  <a:moveTo>
                    <a:pt x="66" y="22"/>
                  </a:moveTo>
                  <a:cubicBezTo>
                    <a:pt x="56" y="18"/>
                    <a:pt x="51" y="17"/>
                    <a:pt x="42" y="17"/>
                  </a:cubicBezTo>
                  <a:cubicBezTo>
                    <a:pt x="31" y="17"/>
                    <a:pt x="19" y="20"/>
                    <a:pt x="19" y="33"/>
                  </a:cubicBezTo>
                  <a:cubicBezTo>
                    <a:pt x="19" y="58"/>
                    <a:pt x="74" y="52"/>
                    <a:pt x="74" y="94"/>
                  </a:cubicBezTo>
                  <a:cubicBezTo>
                    <a:pt x="74" y="121"/>
                    <a:pt x="53" y="132"/>
                    <a:pt x="28" y="132"/>
                  </a:cubicBezTo>
                  <a:cubicBezTo>
                    <a:pt x="19" y="132"/>
                    <a:pt x="10" y="129"/>
                    <a:pt x="2" y="127"/>
                  </a:cubicBezTo>
                  <a:cubicBezTo>
                    <a:pt x="3" y="110"/>
                    <a:pt x="3" y="110"/>
                    <a:pt x="3" y="110"/>
                  </a:cubicBezTo>
                  <a:cubicBezTo>
                    <a:pt x="10" y="112"/>
                    <a:pt x="21" y="116"/>
                    <a:pt x="30" y="116"/>
                  </a:cubicBezTo>
                  <a:cubicBezTo>
                    <a:pt x="40" y="116"/>
                    <a:pt x="55" y="110"/>
                    <a:pt x="55" y="95"/>
                  </a:cubicBezTo>
                  <a:cubicBezTo>
                    <a:pt x="55" y="67"/>
                    <a:pt x="0" y="75"/>
                    <a:pt x="0" y="35"/>
                  </a:cubicBezTo>
                  <a:cubicBezTo>
                    <a:pt x="0" y="12"/>
                    <a:pt x="18" y="0"/>
                    <a:pt x="41" y="0"/>
                  </a:cubicBezTo>
                  <a:cubicBezTo>
                    <a:pt x="49" y="0"/>
                    <a:pt x="59" y="2"/>
                    <a:pt x="68" y="5"/>
                  </a:cubicBezTo>
                  <a:lnTo>
                    <a:pt x="66" y="22"/>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7" name="Google Shape;57;p22"/>
            <p:cNvSpPr/>
            <p:nvPr/>
          </p:nvSpPr>
          <p:spPr>
            <a:xfrm>
              <a:off x="4789488" y="4656138"/>
              <a:ext cx="903288" cy="827088"/>
            </a:xfrm>
            <a:custGeom>
              <a:rect b="b" l="l" r="r" t="t"/>
              <a:pathLst>
                <a:path extrusionOk="0" h="521" w="569">
                  <a:moveTo>
                    <a:pt x="0" y="0"/>
                  </a:moveTo>
                  <a:lnTo>
                    <a:pt x="123" y="0"/>
                  </a:lnTo>
                  <a:lnTo>
                    <a:pt x="287" y="435"/>
                  </a:lnTo>
                  <a:lnTo>
                    <a:pt x="446" y="0"/>
                  </a:lnTo>
                  <a:lnTo>
                    <a:pt x="569" y="0"/>
                  </a:lnTo>
                  <a:lnTo>
                    <a:pt x="569" y="521"/>
                  </a:lnTo>
                  <a:lnTo>
                    <a:pt x="495" y="521"/>
                  </a:lnTo>
                  <a:lnTo>
                    <a:pt x="495" y="70"/>
                  </a:lnTo>
                  <a:lnTo>
                    <a:pt x="491" y="70"/>
                  </a:lnTo>
                  <a:lnTo>
                    <a:pt x="319" y="521"/>
                  </a:lnTo>
                  <a:lnTo>
                    <a:pt x="250" y="521"/>
                  </a:lnTo>
                  <a:lnTo>
                    <a:pt x="78" y="70"/>
                  </a:lnTo>
                  <a:lnTo>
                    <a:pt x="74" y="70"/>
                  </a:lnTo>
                  <a:lnTo>
                    <a:pt x="74" y="521"/>
                  </a:lnTo>
                  <a:lnTo>
                    <a:pt x="0" y="521"/>
                  </a:ln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8" name="Google Shape;58;p22"/>
            <p:cNvSpPr/>
            <p:nvPr/>
          </p:nvSpPr>
          <p:spPr>
            <a:xfrm>
              <a:off x="6024563" y="4643438"/>
              <a:ext cx="800100" cy="858838"/>
            </a:xfrm>
            <a:custGeom>
              <a:rect b="b" l="l" r="r" t="t"/>
              <a:pathLst>
                <a:path extrusionOk="0" h="132" w="123">
                  <a:moveTo>
                    <a:pt x="62" y="116"/>
                  </a:moveTo>
                  <a:cubicBezTo>
                    <a:pt x="91" y="116"/>
                    <a:pt x="104" y="91"/>
                    <a:pt x="104" y="66"/>
                  </a:cubicBezTo>
                  <a:cubicBezTo>
                    <a:pt x="104" y="40"/>
                    <a:pt x="90" y="16"/>
                    <a:pt x="62" y="16"/>
                  </a:cubicBezTo>
                  <a:cubicBezTo>
                    <a:pt x="34" y="16"/>
                    <a:pt x="20" y="40"/>
                    <a:pt x="20" y="66"/>
                  </a:cubicBezTo>
                  <a:cubicBezTo>
                    <a:pt x="20" y="91"/>
                    <a:pt x="32" y="116"/>
                    <a:pt x="62" y="116"/>
                  </a:cubicBezTo>
                  <a:moveTo>
                    <a:pt x="62" y="0"/>
                  </a:moveTo>
                  <a:cubicBezTo>
                    <a:pt x="100" y="0"/>
                    <a:pt x="123" y="28"/>
                    <a:pt x="123" y="66"/>
                  </a:cubicBezTo>
                  <a:cubicBezTo>
                    <a:pt x="123" y="105"/>
                    <a:pt x="100" y="132"/>
                    <a:pt x="62" y="132"/>
                  </a:cubicBezTo>
                  <a:cubicBezTo>
                    <a:pt x="23" y="132"/>
                    <a:pt x="0" y="105"/>
                    <a:pt x="0" y="66"/>
                  </a:cubicBezTo>
                  <a:cubicBezTo>
                    <a:pt x="0" y="28"/>
                    <a:pt x="23" y="0"/>
                    <a:pt x="62" y="0"/>
                  </a:cubicBezTo>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59" name="Google Shape;59;p22"/>
            <p:cNvSpPr/>
            <p:nvPr/>
          </p:nvSpPr>
          <p:spPr>
            <a:xfrm>
              <a:off x="7154863" y="4656138"/>
              <a:ext cx="650875" cy="827088"/>
            </a:xfrm>
            <a:custGeom>
              <a:rect b="b" l="l" r="r" t="t"/>
              <a:pathLst>
                <a:path extrusionOk="0" h="521" w="410">
                  <a:moveTo>
                    <a:pt x="0" y="0"/>
                  </a:moveTo>
                  <a:lnTo>
                    <a:pt x="103" y="0"/>
                  </a:lnTo>
                  <a:lnTo>
                    <a:pt x="332" y="422"/>
                  </a:lnTo>
                  <a:lnTo>
                    <a:pt x="332" y="422"/>
                  </a:lnTo>
                  <a:lnTo>
                    <a:pt x="332" y="0"/>
                  </a:lnTo>
                  <a:lnTo>
                    <a:pt x="410" y="0"/>
                  </a:lnTo>
                  <a:lnTo>
                    <a:pt x="410" y="521"/>
                  </a:lnTo>
                  <a:lnTo>
                    <a:pt x="311" y="521"/>
                  </a:lnTo>
                  <a:lnTo>
                    <a:pt x="78" y="94"/>
                  </a:lnTo>
                  <a:lnTo>
                    <a:pt x="74" y="94"/>
                  </a:lnTo>
                  <a:lnTo>
                    <a:pt x="74" y="521"/>
                  </a:lnTo>
                  <a:lnTo>
                    <a:pt x="0" y="521"/>
                  </a:ln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60" name="Google Shape;60;p22"/>
            <p:cNvSpPr/>
            <p:nvPr/>
          </p:nvSpPr>
          <p:spPr>
            <a:xfrm>
              <a:off x="8085138" y="4656138"/>
              <a:ext cx="630238" cy="827088"/>
            </a:xfrm>
            <a:custGeom>
              <a:rect b="b" l="l" r="r" t="t"/>
              <a:pathLst>
                <a:path extrusionOk="0" h="521" w="397">
                  <a:moveTo>
                    <a:pt x="163" y="65"/>
                  </a:moveTo>
                  <a:lnTo>
                    <a:pt x="0" y="65"/>
                  </a:lnTo>
                  <a:lnTo>
                    <a:pt x="0" y="0"/>
                  </a:lnTo>
                  <a:lnTo>
                    <a:pt x="397" y="0"/>
                  </a:lnTo>
                  <a:lnTo>
                    <a:pt x="397" y="65"/>
                  </a:lnTo>
                  <a:lnTo>
                    <a:pt x="237" y="65"/>
                  </a:lnTo>
                  <a:lnTo>
                    <a:pt x="237" y="521"/>
                  </a:lnTo>
                  <a:lnTo>
                    <a:pt x="163" y="521"/>
                  </a:lnTo>
                  <a:lnTo>
                    <a:pt x="163" y="6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61" name="Google Shape;61;p22"/>
            <p:cNvSpPr/>
            <p:nvPr/>
          </p:nvSpPr>
          <p:spPr>
            <a:xfrm>
              <a:off x="9001125" y="4656138"/>
              <a:ext cx="584200" cy="827088"/>
            </a:xfrm>
            <a:custGeom>
              <a:rect b="b" l="l" r="r" t="t"/>
              <a:pathLst>
                <a:path extrusionOk="0" h="127" w="90">
                  <a:moveTo>
                    <a:pt x="18" y="55"/>
                  </a:moveTo>
                  <a:cubicBezTo>
                    <a:pt x="33" y="55"/>
                    <a:pt x="33" y="55"/>
                    <a:pt x="33" y="55"/>
                  </a:cubicBezTo>
                  <a:cubicBezTo>
                    <a:pt x="51" y="55"/>
                    <a:pt x="61" y="47"/>
                    <a:pt x="61" y="35"/>
                  </a:cubicBezTo>
                  <a:cubicBezTo>
                    <a:pt x="61" y="24"/>
                    <a:pt x="52" y="16"/>
                    <a:pt x="35" y="16"/>
                  </a:cubicBezTo>
                  <a:cubicBezTo>
                    <a:pt x="18" y="16"/>
                    <a:pt x="18" y="16"/>
                    <a:pt x="18" y="16"/>
                  </a:cubicBezTo>
                  <a:lnTo>
                    <a:pt x="18" y="55"/>
                  </a:lnTo>
                  <a:close/>
                  <a:moveTo>
                    <a:pt x="0" y="0"/>
                  </a:moveTo>
                  <a:cubicBezTo>
                    <a:pt x="31" y="0"/>
                    <a:pt x="31" y="0"/>
                    <a:pt x="31" y="0"/>
                  </a:cubicBezTo>
                  <a:cubicBezTo>
                    <a:pt x="56" y="0"/>
                    <a:pt x="80" y="4"/>
                    <a:pt x="80" y="35"/>
                  </a:cubicBezTo>
                  <a:cubicBezTo>
                    <a:pt x="80" y="50"/>
                    <a:pt x="69" y="61"/>
                    <a:pt x="54" y="64"/>
                  </a:cubicBezTo>
                  <a:cubicBezTo>
                    <a:pt x="54" y="64"/>
                    <a:pt x="54" y="64"/>
                    <a:pt x="54" y="64"/>
                  </a:cubicBezTo>
                  <a:cubicBezTo>
                    <a:pt x="60" y="66"/>
                    <a:pt x="62" y="69"/>
                    <a:pt x="66" y="77"/>
                  </a:cubicBezTo>
                  <a:cubicBezTo>
                    <a:pt x="90" y="127"/>
                    <a:pt x="90" y="127"/>
                    <a:pt x="90" y="127"/>
                  </a:cubicBezTo>
                  <a:cubicBezTo>
                    <a:pt x="70" y="127"/>
                    <a:pt x="70" y="127"/>
                    <a:pt x="70" y="127"/>
                  </a:cubicBezTo>
                  <a:cubicBezTo>
                    <a:pt x="50" y="83"/>
                    <a:pt x="50" y="83"/>
                    <a:pt x="50" y="83"/>
                  </a:cubicBezTo>
                  <a:cubicBezTo>
                    <a:pt x="44" y="71"/>
                    <a:pt x="38" y="71"/>
                    <a:pt x="29" y="71"/>
                  </a:cubicBezTo>
                  <a:cubicBezTo>
                    <a:pt x="18" y="71"/>
                    <a:pt x="18" y="71"/>
                    <a:pt x="18" y="71"/>
                  </a:cubicBezTo>
                  <a:cubicBezTo>
                    <a:pt x="18" y="127"/>
                    <a:pt x="18" y="127"/>
                    <a:pt x="18" y="127"/>
                  </a:cubicBezTo>
                  <a:cubicBezTo>
                    <a:pt x="0" y="127"/>
                    <a:pt x="0" y="127"/>
                    <a:pt x="0" y="127"/>
                  </a:cubicBez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62" name="Google Shape;62;p22"/>
            <p:cNvSpPr/>
            <p:nvPr/>
          </p:nvSpPr>
          <p:spPr>
            <a:xfrm>
              <a:off x="9910763" y="4656138"/>
              <a:ext cx="468313" cy="827088"/>
            </a:xfrm>
            <a:custGeom>
              <a:rect b="b" l="l" r="r" t="t"/>
              <a:pathLst>
                <a:path extrusionOk="0" h="521" w="295">
                  <a:moveTo>
                    <a:pt x="0" y="0"/>
                  </a:moveTo>
                  <a:lnTo>
                    <a:pt x="295" y="0"/>
                  </a:lnTo>
                  <a:lnTo>
                    <a:pt x="295" y="65"/>
                  </a:lnTo>
                  <a:lnTo>
                    <a:pt x="78" y="65"/>
                  </a:lnTo>
                  <a:lnTo>
                    <a:pt x="78" y="221"/>
                  </a:lnTo>
                  <a:lnTo>
                    <a:pt x="274" y="221"/>
                  </a:lnTo>
                  <a:lnTo>
                    <a:pt x="274" y="287"/>
                  </a:lnTo>
                  <a:lnTo>
                    <a:pt x="78" y="287"/>
                  </a:lnTo>
                  <a:lnTo>
                    <a:pt x="78" y="455"/>
                  </a:lnTo>
                  <a:lnTo>
                    <a:pt x="295" y="455"/>
                  </a:lnTo>
                  <a:lnTo>
                    <a:pt x="295" y="521"/>
                  </a:lnTo>
                  <a:lnTo>
                    <a:pt x="0" y="521"/>
                  </a:ln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63" name="Google Shape;63;p22"/>
            <p:cNvSpPr/>
            <p:nvPr/>
          </p:nvSpPr>
          <p:spPr>
            <a:xfrm>
              <a:off x="10639425" y="4656138"/>
              <a:ext cx="823913" cy="827088"/>
            </a:xfrm>
            <a:custGeom>
              <a:rect b="b" l="l" r="r" t="t"/>
              <a:pathLst>
                <a:path extrusionOk="0" h="521" w="519">
                  <a:moveTo>
                    <a:pt x="257" y="70"/>
                  </a:moveTo>
                  <a:lnTo>
                    <a:pt x="155" y="328"/>
                  </a:lnTo>
                  <a:lnTo>
                    <a:pt x="364" y="328"/>
                  </a:lnTo>
                  <a:lnTo>
                    <a:pt x="257" y="70"/>
                  </a:lnTo>
                  <a:close/>
                  <a:moveTo>
                    <a:pt x="221" y="0"/>
                  </a:moveTo>
                  <a:lnTo>
                    <a:pt x="298" y="0"/>
                  </a:lnTo>
                  <a:lnTo>
                    <a:pt x="519" y="521"/>
                  </a:lnTo>
                  <a:lnTo>
                    <a:pt x="438" y="521"/>
                  </a:lnTo>
                  <a:lnTo>
                    <a:pt x="384" y="389"/>
                  </a:lnTo>
                  <a:lnTo>
                    <a:pt x="131" y="389"/>
                  </a:lnTo>
                  <a:lnTo>
                    <a:pt x="77" y="521"/>
                  </a:lnTo>
                  <a:lnTo>
                    <a:pt x="0" y="521"/>
                  </a:lnTo>
                  <a:lnTo>
                    <a:pt x="221"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64" name="Google Shape;64;p22"/>
            <p:cNvSpPr/>
            <p:nvPr/>
          </p:nvSpPr>
          <p:spPr>
            <a:xfrm>
              <a:off x="11730038" y="4656138"/>
              <a:ext cx="461963" cy="827088"/>
            </a:xfrm>
            <a:custGeom>
              <a:rect b="b" l="l" r="r" t="t"/>
              <a:pathLst>
                <a:path extrusionOk="0" h="521" w="291">
                  <a:moveTo>
                    <a:pt x="0" y="0"/>
                  </a:moveTo>
                  <a:lnTo>
                    <a:pt x="74" y="0"/>
                  </a:lnTo>
                  <a:lnTo>
                    <a:pt x="74" y="455"/>
                  </a:lnTo>
                  <a:lnTo>
                    <a:pt x="291" y="455"/>
                  </a:lnTo>
                  <a:lnTo>
                    <a:pt x="291" y="521"/>
                  </a:lnTo>
                  <a:lnTo>
                    <a:pt x="0" y="521"/>
                  </a:ln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65" name="Google Shape;65;p22"/>
            <p:cNvSpPr/>
            <p:nvPr/>
          </p:nvSpPr>
          <p:spPr>
            <a:xfrm>
              <a:off x="9988550" y="4467225"/>
              <a:ext cx="300000" cy="840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66" name="Google Shape;66;p22"/>
            <p:cNvSpPr/>
            <p:nvPr/>
          </p:nvSpPr>
          <p:spPr>
            <a:xfrm>
              <a:off x="7902575" y="1355725"/>
              <a:ext cx="304800" cy="906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grpSp>
    </p:spTree>
  </p:cSld>
  <p:clrMapOvr>
    <a:masterClrMapping/>
  </p:clrMapOvr>
  <p:extLst>
    <p:ext uri="{DCECCB84-F9BA-43D5-87BE-67443E8EF086}">
      <p15:sldGuideLst>
        <p15:guide id="1" orient="horz" pos="3060">
          <p15:clr>
            <a:srgbClr val="FBAE40"/>
          </p15:clr>
        </p15:guide>
        <p15:guide id="2" orient="horz" pos="1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2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9" name="Google Shape;6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3" name="Google Shape;73;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4" name="Google Shape;7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0" name="Google Shape;80;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1" name="Google Shape;8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4" name="Google Shape;8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28"/>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8" name="Google Shape;88;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9" name="Google Shape;89;p2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90" name="Google Shape;9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391600" y="1148550"/>
            <a:ext cx="8520600" cy="939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fr-CA">
                <a:latin typeface="Oswald"/>
                <a:ea typeface="Oswald"/>
                <a:cs typeface="Oswald"/>
                <a:sym typeface="Oswald"/>
              </a:rPr>
              <a:t>Volet scolaire</a:t>
            </a:r>
            <a:endParaRPr>
              <a:latin typeface="Oswald"/>
              <a:ea typeface="Oswald"/>
              <a:cs typeface="Oswald"/>
              <a:sym typeface="Oswald"/>
            </a:endParaRPr>
          </a:p>
        </p:txBody>
      </p:sp>
      <p:sp>
        <p:nvSpPr>
          <p:cNvPr id="105" name="Google Shape;10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fr-CA" sz="1800"/>
              <a:t>Thibault Zimmer- </a:t>
            </a:r>
            <a:r>
              <a:rPr lang="fr-CA" sz="1800"/>
              <a:t>responsable des programmes éducatifs- ÉducArt</a:t>
            </a:r>
            <a:r>
              <a:rPr lang="fr-CA" sz="1800"/>
              <a:t> </a:t>
            </a:r>
            <a:endParaRPr sz="1800"/>
          </a:p>
          <a:p>
            <a:pPr indent="0" lvl="0" marL="0" rtl="0" algn="ctr">
              <a:lnSpc>
                <a:spcPct val="100000"/>
              </a:lnSpc>
              <a:spcBef>
                <a:spcPts val="0"/>
              </a:spcBef>
              <a:spcAft>
                <a:spcPts val="0"/>
              </a:spcAft>
              <a:buSzPts val="2800"/>
              <a:buNone/>
            </a:pPr>
            <a:r>
              <a:rPr lang="fr-CA" sz="1800"/>
              <a:t>Patricia Boyer-responsable des programmes éducatifs-publics scolaires</a:t>
            </a:r>
            <a:endParaRPr sz="1800"/>
          </a:p>
        </p:txBody>
      </p:sp>
      <p:pic>
        <p:nvPicPr>
          <p:cNvPr id="106" name="Google Shape;106;p1"/>
          <p:cNvPicPr preferRelativeResize="0"/>
          <p:nvPr/>
        </p:nvPicPr>
        <p:blipFill>
          <a:blip r:embed="rId3">
            <a:alphaModFix/>
          </a:blip>
          <a:stretch>
            <a:fillRect/>
          </a:stretch>
        </p:blipFill>
        <p:spPr>
          <a:xfrm>
            <a:off x="311700" y="206375"/>
            <a:ext cx="1547526" cy="64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ctrTitle"/>
          </p:nvPr>
        </p:nvSpPr>
        <p:spPr>
          <a:xfrm>
            <a:off x="3275850" y="295150"/>
            <a:ext cx="5556300" cy="129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fr-CA" sz="3600">
                <a:latin typeface="Oswald"/>
                <a:ea typeface="Oswald"/>
                <a:cs typeface="Oswald"/>
                <a:sym typeface="Oswald"/>
              </a:rPr>
              <a:t>Projets in situ et hors-murs</a:t>
            </a:r>
            <a:endParaRPr sz="3600">
              <a:latin typeface="Oswald"/>
              <a:ea typeface="Oswald"/>
              <a:cs typeface="Oswald"/>
              <a:sym typeface="Oswald"/>
            </a:endParaRPr>
          </a:p>
        </p:txBody>
      </p:sp>
      <p:sp>
        <p:nvSpPr>
          <p:cNvPr id="112" name="Google Shape;112;p2"/>
          <p:cNvSpPr txBox="1"/>
          <p:nvPr>
            <p:ph idx="1" type="subTitle"/>
          </p:nvPr>
        </p:nvSpPr>
        <p:spPr>
          <a:xfrm>
            <a:off x="3216100" y="1703300"/>
            <a:ext cx="5616000" cy="300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sz="1800">
                <a:solidFill>
                  <a:srgbClr val="FFFFFF"/>
                </a:solidFill>
              </a:rPr>
              <a:t>P</a:t>
            </a:r>
            <a:r>
              <a:rPr lang="fr-CA" sz="1800">
                <a:solidFill>
                  <a:srgbClr val="FFFFFF"/>
                </a:solidFill>
              </a:rPr>
              <a:t>rogramme scolaire/ projets</a:t>
            </a:r>
            <a:endParaRPr sz="1800">
              <a:solidFill>
                <a:srgbClr val="FFFFFF"/>
              </a:solidFill>
            </a:endParaRPr>
          </a:p>
          <a:p>
            <a:pPr indent="0" lvl="0" marL="0" rtl="0" algn="l">
              <a:lnSpc>
                <a:spcPct val="100000"/>
              </a:lnSpc>
              <a:spcBef>
                <a:spcPts val="3800"/>
              </a:spcBef>
              <a:spcAft>
                <a:spcPts val="0"/>
              </a:spcAft>
              <a:buNone/>
            </a:pPr>
            <a:r>
              <a:rPr lang="fr-CA" sz="1400">
                <a:solidFill>
                  <a:srgbClr val="FFFFFF"/>
                </a:solidFill>
              </a:rPr>
              <a:t>Types d’activités offertes en classe :</a:t>
            </a:r>
            <a:endParaRPr sz="1400">
              <a:solidFill>
                <a:srgbClr val="FFFFFF"/>
              </a:solidFill>
            </a:endParaRPr>
          </a:p>
          <a:p>
            <a:pPr indent="-317500" lvl="0" marL="457200" rtl="0" algn="l">
              <a:lnSpc>
                <a:spcPct val="100000"/>
              </a:lnSpc>
              <a:spcBef>
                <a:spcPts val="3800"/>
              </a:spcBef>
              <a:spcAft>
                <a:spcPts val="0"/>
              </a:spcAft>
              <a:buClr>
                <a:srgbClr val="FFFFFF"/>
              </a:buClr>
              <a:buSzPts val="1400"/>
              <a:buChar char="●"/>
            </a:pPr>
            <a:r>
              <a:rPr lang="fr-CA" sz="1400">
                <a:solidFill>
                  <a:srgbClr val="FFFFFF"/>
                </a:solidFill>
              </a:rPr>
              <a:t>des activités animées à distance à l’aide d’outils numériques;</a:t>
            </a:r>
            <a:endParaRPr sz="1400">
              <a:solidFill>
                <a:srgbClr val="FFFFFF"/>
              </a:solidFill>
            </a:endParaRPr>
          </a:p>
          <a:p>
            <a:pPr indent="-317500" lvl="0" marL="457200" rtl="0" algn="l">
              <a:lnSpc>
                <a:spcPct val="100000"/>
              </a:lnSpc>
              <a:spcBef>
                <a:spcPts val="0"/>
              </a:spcBef>
              <a:spcAft>
                <a:spcPts val="0"/>
              </a:spcAft>
              <a:buClr>
                <a:srgbClr val="FFFFFF"/>
              </a:buClr>
              <a:buSzPts val="1400"/>
              <a:buChar char="●"/>
            </a:pPr>
            <a:r>
              <a:rPr lang="fr-CA" sz="1400">
                <a:solidFill>
                  <a:srgbClr val="FFFFFF"/>
                </a:solidFill>
              </a:rPr>
              <a:t>des activités animées par notre équipe de médiation qui se déplace à l’école, dès que les mesures sanitaires le permettront.</a:t>
            </a:r>
            <a:endParaRPr sz="1400">
              <a:solidFill>
                <a:srgbClr val="FFFFFF"/>
              </a:solidFill>
            </a:endParaRPr>
          </a:p>
          <a:p>
            <a:pPr indent="0" lvl="0" marL="0" rtl="0" algn="l">
              <a:lnSpc>
                <a:spcPct val="100000"/>
              </a:lnSpc>
              <a:spcBef>
                <a:spcPts val="0"/>
              </a:spcBef>
              <a:spcAft>
                <a:spcPts val="0"/>
              </a:spcAft>
              <a:buSzPts val="2800"/>
              <a:buNone/>
            </a:pPr>
            <a:r>
              <a:t/>
            </a:r>
            <a:endParaRPr sz="1400">
              <a:solidFill>
                <a:srgbClr val="FFFFFF"/>
              </a:solidFill>
            </a:endParaRPr>
          </a:p>
          <a:p>
            <a:pPr indent="0" lvl="0" marL="0" rtl="0" algn="ctr">
              <a:lnSpc>
                <a:spcPct val="100000"/>
              </a:lnSpc>
              <a:spcBef>
                <a:spcPts val="0"/>
              </a:spcBef>
              <a:spcAft>
                <a:spcPts val="0"/>
              </a:spcAft>
              <a:buSzPts val="2800"/>
              <a:buNone/>
            </a:pPr>
            <a:r>
              <a:t/>
            </a:r>
            <a:endParaRPr sz="1400">
              <a:solidFill>
                <a:srgbClr val="FFFFFF"/>
              </a:solidFill>
            </a:endParaRPr>
          </a:p>
          <a:p>
            <a:pPr indent="0" lvl="0" marL="0" rtl="0" algn="ctr">
              <a:lnSpc>
                <a:spcPct val="100000"/>
              </a:lnSpc>
              <a:spcBef>
                <a:spcPts val="0"/>
              </a:spcBef>
              <a:spcAft>
                <a:spcPts val="0"/>
              </a:spcAft>
              <a:buSzPts val="2800"/>
              <a:buNone/>
            </a:pPr>
            <a:r>
              <a:t/>
            </a:r>
            <a:endParaRPr sz="1600"/>
          </a:p>
        </p:txBody>
      </p:sp>
      <p:pic>
        <p:nvPicPr>
          <p:cNvPr id="113" name="Google Shape;113;p2"/>
          <p:cNvPicPr preferRelativeResize="0"/>
          <p:nvPr/>
        </p:nvPicPr>
        <p:blipFill rotWithShape="1">
          <a:blip r:embed="rId3">
            <a:alphaModFix/>
          </a:blip>
          <a:srcRect b="0" l="0" r="0" t="0"/>
          <a:stretch/>
        </p:blipFill>
        <p:spPr>
          <a:xfrm>
            <a:off x="537075" y="858924"/>
            <a:ext cx="2557703" cy="3850946"/>
          </a:xfrm>
          <a:prstGeom prst="rect">
            <a:avLst/>
          </a:prstGeom>
          <a:noFill/>
          <a:ln>
            <a:noFill/>
          </a:ln>
        </p:spPr>
      </p:pic>
      <p:pic>
        <p:nvPicPr>
          <p:cNvPr id="114" name="Google Shape;114;p2"/>
          <p:cNvPicPr preferRelativeResize="0"/>
          <p:nvPr/>
        </p:nvPicPr>
        <p:blipFill>
          <a:blip r:embed="rId4">
            <a:alphaModFix/>
          </a:blip>
          <a:stretch>
            <a:fillRect/>
          </a:stretch>
        </p:blipFill>
        <p:spPr>
          <a:xfrm>
            <a:off x="7543050" y="295150"/>
            <a:ext cx="1043326" cy="434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a9d6ec92a4_0_15"/>
          <p:cNvSpPr txBox="1"/>
          <p:nvPr/>
        </p:nvSpPr>
        <p:spPr>
          <a:xfrm>
            <a:off x="0" y="0"/>
            <a:ext cx="638700" cy="3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B7B7B7"/>
              </a:solidFill>
            </a:endParaRPr>
          </a:p>
        </p:txBody>
      </p:sp>
      <p:sp>
        <p:nvSpPr>
          <p:cNvPr id="120" name="Google Shape;120;ga9d6ec92a4_0_15"/>
          <p:cNvSpPr txBox="1"/>
          <p:nvPr/>
        </p:nvSpPr>
        <p:spPr>
          <a:xfrm>
            <a:off x="179250" y="178800"/>
            <a:ext cx="4392900" cy="4785900"/>
          </a:xfrm>
          <a:prstGeom prst="rect">
            <a:avLst/>
          </a:prstGeom>
          <a:noFill/>
          <a:ln>
            <a:noFill/>
          </a:ln>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lang="fr-CA" sz="3600">
                <a:solidFill>
                  <a:srgbClr val="FFFFFF"/>
                </a:solidFill>
                <a:latin typeface="Oswald"/>
                <a:ea typeface="Oswald"/>
                <a:cs typeface="Oswald"/>
                <a:sym typeface="Oswald"/>
              </a:rPr>
              <a:t>Nos valeurs </a:t>
            </a:r>
            <a:endParaRPr i="1" sz="2300">
              <a:solidFill>
                <a:srgbClr val="FFFFFF"/>
              </a:solidFill>
            </a:endParaRPr>
          </a:p>
          <a:p>
            <a:pPr indent="0" lvl="0" marL="0" rtl="0" algn="l">
              <a:lnSpc>
                <a:spcPct val="170000"/>
              </a:lnSpc>
              <a:spcBef>
                <a:spcPts val="0"/>
              </a:spcBef>
              <a:spcAft>
                <a:spcPts val="0"/>
              </a:spcAft>
              <a:buNone/>
            </a:pPr>
            <a:r>
              <a:rPr lang="fr-CA" sz="1600">
                <a:solidFill>
                  <a:srgbClr val="FFFFFF"/>
                </a:solidFill>
              </a:rPr>
              <a:t>Ouverture et confiance</a:t>
            </a:r>
            <a:endParaRPr sz="1600">
              <a:solidFill>
                <a:srgbClr val="FFFFFF"/>
              </a:solidFill>
            </a:endParaRPr>
          </a:p>
          <a:p>
            <a:pPr indent="0" lvl="0" marL="0" rtl="0" algn="l">
              <a:lnSpc>
                <a:spcPct val="170000"/>
              </a:lnSpc>
              <a:spcBef>
                <a:spcPts val="0"/>
              </a:spcBef>
              <a:spcAft>
                <a:spcPts val="0"/>
              </a:spcAft>
              <a:buNone/>
            </a:pPr>
            <a:r>
              <a:rPr lang="fr-CA">
                <a:solidFill>
                  <a:srgbClr val="B7B7B7"/>
                </a:solidFill>
              </a:rPr>
              <a:t>Au contact des œuvres, les élèves s’ouvrent aux réalités culturelles et aux enjeux de notre société, acquièrent des connaissances sur le monde, exercent leur sensibilité et leur jugement critique, développent des clés de lecture face aux œuvres d’art et aux objets culturels ainsi qu’un sentiment de confiance quant à leur capacité d’apprécier l’art en général.</a:t>
            </a:r>
            <a:endParaRPr>
              <a:solidFill>
                <a:srgbClr val="B7B7B7"/>
              </a:solidFill>
            </a:endParaRPr>
          </a:p>
          <a:p>
            <a:pPr indent="0" lvl="0" marL="0" rtl="0" algn="l">
              <a:lnSpc>
                <a:spcPct val="170000"/>
              </a:lnSpc>
              <a:spcBef>
                <a:spcPts val="0"/>
              </a:spcBef>
              <a:spcAft>
                <a:spcPts val="0"/>
              </a:spcAft>
              <a:buNone/>
            </a:pPr>
            <a:r>
              <a:t/>
            </a:r>
            <a:endParaRPr>
              <a:solidFill>
                <a:srgbClr val="B7B7B7"/>
              </a:solidFill>
            </a:endParaRPr>
          </a:p>
          <a:p>
            <a:pPr indent="0" lvl="0" marL="0" rtl="0" algn="l">
              <a:lnSpc>
                <a:spcPct val="170000"/>
              </a:lnSpc>
              <a:spcBef>
                <a:spcPts val="0"/>
              </a:spcBef>
              <a:spcAft>
                <a:spcPts val="0"/>
              </a:spcAft>
              <a:buNone/>
            </a:pPr>
            <a:r>
              <a:t/>
            </a:r>
            <a:endParaRPr sz="1300">
              <a:solidFill>
                <a:srgbClr val="B7B7B7"/>
              </a:solidFill>
            </a:endParaRPr>
          </a:p>
        </p:txBody>
      </p:sp>
      <p:pic>
        <p:nvPicPr>
          <p:cNvPr id="121" name="Google Shape;121;ga9d6ec92a4_0_15"/>
          <p:cNvPicPr preferRelativeResize="0"/>
          <p:nvPr/>
        </p:nvPicPr>
        <p:blipFill rotWithShape="1">
          <a:blip r:embed="rId3">
            <a:alphaModFix/>
          </a:blip>
          <a:srcRect b="0" l="0" r="0" t="0"/>
          <a:stretch/>
        </p:blipFill>
        <p:spPr>
          <a:xfrm>
            <a:off x="4572000" y="1804124"/>
            <a:ext cx="4090776" cy="2551375"/>
          </a:xfrm>
          <a:prstGeom prst="rect">
            <a:avLst/>
          </a:prstGeom>
          <a:noFill/>
          <a:ln>
            <a:noFill/>
          </a:ln>
        </p:spPr>
      </p:pic>
      <p:pic>
        <p:nvPicPr>
          <p:cNvPr id="122" name="Google Shape;122;ga9d6ec92a4_0_15"/>
          <p:cNvPicPr preferRelativeResize="0"/>
          <p:nvPr/>
        </p:nvPicPr>
        <p:blipFill>
          <a:blip r:embed="rId4">
            <a:alphaModFix/>
          </a:blip>
          <a:stretch>
            <a:fillRect/>
          </a:stretch>
        </p:blipFill>
        <p:spPr>
          <a:xfrm>
            <a:off x="7377200" y="313800"/>
            <a:ext cx="1069426" cy="44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ga9d6ec92a4_0_32"/>
          <p:cNvPicPr preferRelativeResize="0"/>
          <p:nvPr/>
        </p:nvPicPr>
        <p:blipFill rotWithShape="1">
          <a:blip r:embed="rId3">
            <a:alphaModFix/>
          </a:blip>
          <a:srcRect b="0" l="0" r="0" t="0"/>
          <a:stretch/>
        </p:blipFill>
        <p:spPr>
          <a:xfrm>
            <a:off x="4179775" y="1292774"/>
            <a:ext cx="4242899" cy="2828825"/>
          </a:xfrm>
          <a:prstGeom prst="rect">
            <a:avLst/>
          </a:prstGeom>
          <a:noFill/>
          <a:ln>
            <a:noFill/>
          </a:ln>
        </p:spPr>
      </p:pic>
      <p:sp>
        <p:nvSpPr>
          <p:cNvPr id="128" name="Google Shape;128;ga9d6ec92a4_0_32"/>
          <p:cNvSpPr txBox="1"/>
          <p:nvPr/>
        </p:nvSpPr>
        <p:spPr>
          <a:xfrm>
            <a:off x="324975" y="481850"/>
            <a:ext cx="3664200" cy="3843600"/>
          </a:xfrm>
          <a:prstGeom prst="rect">
            <a:avLst/>
          </a:prstGeom>
          <a:noFill/>
          <a:ln>
            <a:noFill/>
          </a:ln>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t/>
            </a:r>
            <a:endParaRPr sz="1600">
              <a:solidFill>
                <a:srgbClr val="FFFFFF"/>
              </a:solidFill>
            </a:endParaRPr>
          </a:p>
          <a:p>
            <a:pPr indent="0" lvl="0" marL="0" rtl="0" algn="l">
              <a:lnSpc>
                <a:spcPct val="170000"/>
              </a:lnSpc>
              <a:spcBef>
                <a:spcPts val="0"/>
              </a:spcBef>
              <a:spcAft>
                <a:spcPts val="0"/>
              </a:spcAft>
              <a:buNone/>
            </a:pPr>
            <a:r>
              <a:rPr lang="fr-CA" sz="1600">
                <a:solidFill>
                  <a:srgbClr val="FFFFFF"/>
                </a:solidFill>
              </a:rPr>
              <a:t>Dialogue et empathie</a:t>
            </a:r>
            <a:endParaRPr sz="1600">
              <a:solidFill>
                <a:srgbClr val="FFFFFF"/>
              </a:solidFill>
            </a:endParaRPr>
          </a:p>
          <a:p>
            <a:pPr indent="0" lvl="0" marL="0" rtl="0" algn="l">
              <a:lnSpc>
                <a:spcPct val="170000"/>
              </a:lnSpc>
              <a:spcBef>
                <a:spcPts val="0"/>
              </a:spcBef>
              <a:spcAft>
                <a:spcPts val="0"/>
              </a:spcAft>
              <a:buNone/>
            </a:pPr>
            <a:r>
              <a:t/>
            </a:r>
            <a:endParaRPr>
              <a:solidFill>
                <a:srgbClr val="FFFFFF"/>
              </a:solidFill>
            </a:endParaRPr>
          </a:p>
          <a:p>
            <a:pPr indent="0" lvl="0" marL="0" rtl="0" algn="l">
              <a:lnSpc>
                <a:spcPct val="170000"/>
              </a:lnSpc>
              <a:spcBef>
                <a:spcPts val="0"/>
              </a:spcBef>
              <a:spcAft>
                <a:spcPts val="0"/>
              </a:spcAft>
              <a:buNone/>
            </a:pPr>
            <a:r>
              <a:rPr lang="fr-CA">
                <a:solidFill>
                  <a:srgbClr val="B7B7B7"/>
                </a:solidFill>
              </a:rPr>
              <a:t>Le Musée est un espace de discussion qui privilégie la diversité des points de vue et l’échange des idées. Les activités scolaires permettent à l’élève d’appréhender la perspective de l’autre et de développer une compréhension du</a:t>
            </a:r>
            <a:r>
              <a:rPr lang="fr-CA" sz="1300">
                <a:solidFill>
                  <a:srgbClr val="B7B7B7"/>
                </a:solidFill>
              </a:rPr>
              <a:t> </a:t>
            </a:r>
            <a:r>
              <a:rPr lang="fr-CA">
                <a:solidFill>
                  <a:srgbClr val="B7B7B7"/>
                </a:solidFill>
              </a:rPr>
              <a:t>monde basée sur le respect et l’empathie.</a:t>
            </a:r>
            <a:endParaRPr>
              <a:solidFill>
                <a:srgbClr val="B7B7B7"/>
              </a:solidFill>
            </a:endParaRPr>
          </a:p>
        </p:txBody>
      </p:sp>
      <p:pic>
        <p:nvPicPr>
          <p:cNvPr id="129" name="Google Shape;129;ga9d6ec92a4_0_32"/>
          <p:cNvPicPr preferRelativeResize="0"/>
          <p:nvPr/>
        </p:nvPicPr>
        <p:blipFill>
          <a:blip r:embed="rId4">
            <a:alphaModFix/>
          </a:blip>
          <a:stretch>
            <a:fillRect/>
          </a:stretch>
        </p:blipFill>
        <p:spPr>
          <a:xfrm>
            <a:off x="7366000" y="231750"/>
            <a:ext cx="1005074" cy="41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0"/>
          <p:cNvSpPr txBox="1"/>
          <p:nvPr>
            <p:ph idx="1" type="body"/>
          </p:nvPr>
        </p:nvSpPr>
        <p:spPr>
          <a:xfrm>
            <a:off x="381600" y="199750"/>
            <a:ext cx="8520600" cy="43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fr-CA" sz="2400">
                <a:solidFill>
                  <a:schemeClr val="dk1"/>
                </a:solidFill>
                <a:latin typeface="Oswald"/>
                <a:ea typeface="Oswald"/>
                <a:cs typeface="Oswald"/>
                <a:sym typeface="Oswald"/>
              </a:rPr>
              <a:t>Approches préconisées</a:t>
            </a:r>
            <a:endParaRPr sz="2400">
              <a:solidFill>
                <a:schemeClr val="dk1"/>
              </a:solidFill>
              <a:latin typeface="Oswald"/>
              <a:ea typeface="Oswald"/>
              <a:cs typeface="Oswald"/>
              <a:sym typeface="Oswald"/>
            </a:endParaRPr>
          </a:p>
          <a:p>
            <a:pPr indent="0" lvl="0" marL="0" rtl="0" algn="l">
              <a:spcBef>
                <a:spcPts val="0"/>
              </a:spcBef>
              <a:spcAft>
                <a:spcPts val="0"/>
              </a:spcAft>
              <a:buNone/>
            </a:pPr>
            <a:r>
              <a:rPr lang="fr-CA" sz="1400"/>
              <a:t>L’approche culturelle est idéale dans le cadre d’un enseignement </a:t>
            </a:r>
            <a:r>
              <a:rPr lang="fr-CA" sz="1400">
                <a:solidFill>
                  <a:srgbClr val="B7B7B7"/>
                </a:solidFill>
              </a:rPr>
              <a:t>interdisciplinaire</a:t>
            </a:r>
            <a:endParaRPr sz="2400">
              <a:solidFill>
                <a:srgbClr val="B7B7B7"/>
              </a:solidFill>
              <a:latin typeface="Oswald"/>
              <a:ea typeface="Oswald"/>
              <a:cs typeface="Oswald"/>
              <a:sym typeface="Oswald"/>
            </a:endParaRPr>
          </a:p>
          <a:p>
            <a:pPr indent="0" lvl="0" marL="0" rtl="0" algn="l">
              <a:lnSpc>
                <a:spcPct val="100000"/>
              </a:lnSpc>
              <a:spcBef>
                <a:spcPts val="1600"/>
              </a:spcBef>
              <a:spcAft>
                <a:spcPts val="0"/>
              </a:spcAft>
              <a:buSzPts val="1800"/>
              <a:buNone/>
            </a:pPr>
            <a:r>
              <a:rPr lang="fr-CA" sz="1400"/>
              <a:t>Travail en co-création/ collaboration</a:t>
            </a:r>
            <a:endParaRPr sz="1400"/>
          </a:p>
          <a:p>
            <a:pPr indent="-317500" lvl="0" marL="457200" rtl="0" algn="l">
              <a:lnSpc>
                <a:spcPct val="100000"/>
              </a:lnSpc>
              <a:spcBef>
                <a:spcPts val="1600"/>
              </a:spcBef>
              <a:spcAft>
                <a:spcPts val="0"/>
              </a:spcAft>
              <a:buSzPts val="1400"/>
              <a:buChar char="➔"/>
            </a:pPr>
            <a:r>
              <a:rPr lang="fr-CA" sz="1400"/>
              <a:t>Favoriser le dialogue</a:t>
            </a:r>
            <a:endParaRPr sz="1400"/>
          </a:p>
          <a:p>
            <a:pPr indent="-317500" lvl="0" marL="457200" rtl="0" algn="l">
              <a:lnSpc>
                <a:spcPct val="100000"/>
              </a:lnSpc>
              <a:spcBef>
                <a:spcPts val="0"/>
              </a:spcBef>
              <a:spcAft>
                <a:spcPts val="0"/>
              </a:spcAft>
              <a:buSzPts val="1400"/>
              <a:buChar char="➔"/>
            </a:pPr>
            <a:r>
              <a:rPr lang="fr-CA" sz="1400"/>
              <a:t>Cibler les besoins  </a:t>
            </a:r>
            <a:endParaRPr sz="1400"/>
          </a:p>
          <a:p>
            <a:pPr indent="-317500" lvl="0" marL="457200" rtl="0" algn="l">
              <a:lnSpc>
                <a:spcPct val="100000"/>
              </a:lnSpc>
              <a:spcBef>
                <a:spcPts val="0"/>
              </a:spcBef>
              <a:spcAft>
                <a:spcPts val="0"/>
              </a:spcAft>
              <a:buSzPts val="1400"/>
              <a:buChar char="➔"/>
            </a:pPr>
            <a:r>
              <a:rPr lang="fr-CA" sz="1400"/>
              <a:t>Co-construction de savoirs et partage d’expertise</a:t>
            </a:r>
            <a:endParaRPr sz="1400"/>
          </a:p>
          <a:p>
            <a:pPr indent="0" lvl="0" marL="0" rtl="0" algn="l">
              <a:lnSpc>
                <a:spcPct val="115000"/>
              </a:lnSpc>
              <a:spcBef>
                <a:spcPts val="1600"/>
              </a:spcBef>
              <a:spcAft>
                <a:spcPts val="0"/>
              </a:spcAft>
              <a:buSzPts val="1800"/>
              <a:buNone/>
            </a:pPr>
            <a:r>
              <a:rPr lang="fr-CA" sz="1400"/>
              <a:t>Approche participative/ dialogique</a:t>
            </a:r>
            <a:endParaRPr sz="1400"/>
          </a:p>
          <a:p>
            <a:pPr indent="-317500" lvl="0" marL="457200" rtl="0" algn="l">
              <a:lnSpc>
                <a:spcPct val="115000"/>
              </a:lnSpc>
              <a:spcBef>
                <a:spcPts val="1600"/>
              </a:spcBef>
              <a:spcAft>
                <a:spcPts val="0"/>
              </a:spcAft>
              <a:buSzPts val="1400"/>
              <a:buChar char="➔"/>
            </a:pPr>
            <a:r>
              <a:rPr lang="fr-CA" sz="1400"/>
              <a:t>Susciter la curiosité</a:t>
            </a:r>
            <a:endParaRPr sz="1400"/>
          </a:p>
          <a:p>
            <a:pPr indent="-317500" lvl="0" marL="457200" rtl="0" algn="l">
              <a:lnSpc>
                <a:spcPct val="115000"/>
              </a:lnSpc>
              <a:spcBef>
                <a:spcPts val="0"/>
              </a:spcBef>
              <a:spcAft>
                <a:spcPts val="0"/>
              </a:spcAft>
              <a:buSzPts val="1400"/>
              <a:buChar char="➔"/>
            </a:pPr>
            <a:r>
              <a:rPr lang="fr-CA" sz="1400"/>
              <a:t>Développer un sentiment de compétence</a:t>
            </a:r>
            <a:endParaRPr sz="1400"/>
          </a:p>
          <a:p>
            <a:pPr indent="-317500" lvl="0" marL="457200" rtl="0" algn="l">
              <a:lnSpc>
                <a:spcPct val="115000"/>
              </a:lnSpc>
              <a:spcBef>
                <a:spcPts val="0"/>
              </a:spcBef>
              <a:spcAft>
                <a:spcPts val="0"/>
              </a:spcAft>
              <a:buSzPts val="1400"/>
              <a:buChar char="➔"/>
            </a:pPr>
            <a:r>
              <a:rPr lang="fr-CA" sz="1400"/>
              <a:t>Partage des idées dans le respect des différences</a:t>
            </a:r>
            <a:endParaRPr sz="1400"/>
          </a:p>
          <a:p>
            <a:pPr indent="0" lvl="0" marL="0" rtl="0" algn="l">
              <a:lnSpc>
                <a:spcPct val="115000"/>
              </a:lnSpc>
              <a:spcBef>
                <a:spcPts val="1600"/>
              </a:spcBef>
              <a:spcAft>
                <a:spcPts val="0"/>
              </a:spcAft>
              <a:buSzPts val="1800"/>
              <a:buNone/>
            </a:pPr>
            <a:r>
              <a:rPr lang="fr-CA" sz="1400"/>
              <a:t>Ateliers de création</a:t>
            </a:r>
            <a:endParaRPr sz="1400"/>
          </a:p>
          <a:p>
            <a:pPr indent="-317500" lvl="0" marL="457200" rtl="0" algn="l">
              <a:lnSpc>
                <a:spcPct val="115000"/>
              </a:lnSpc>
              <a:spcBef>
                <a:spcPts val="1600"/>
              </a:spcBef>
              <a:spcAft>
                <a:spcPts val="0"/>
              </a:spcAft>
              <a:buSzPts val="1400"/>
              <a:buChar char="➔"/>
            </a:pPr>
            <a:r>
              <a:rPr lang="fr-CA" sz="1400"/>
              <a:t>Expérience positive </a:t>
            </a:r>
            <a:endParaRPr sz="1400"/>
          </a:p>
          <a:p>
            <a:pPr indent="0" lvl="0" marL="0" rtl="0" algn="l">
              <a:lnSpc>
                <a:spcPct val="115000"/>
              </a:lnSpc>
              <a:spcBef>
                <a:spcPts val="1600"/>
              </a:spcBef>
              <a:spcAft>
                <a:spcPts val="1600"/>
              </a:spcAft>
              <a:buSzPts val="1800"/>
              <a:buNone/>
            </a:pPr>
            <a:r>
              <a:rPr lang="fr-CA"/>
              <a:t> </a:t>
            </a:r>
            <a:endParaRPr/>
          </a:p>
        </p:txBody>
      </p:sp>
      <p:pic>
        <p:nvPicPr>
          <p:cNvPr id="135" name="Google Shape;135;p10"/>
          <p:cNvPicPr preferRelativeResize="0"/>
          <p:nvPr/>
        </p:nvPicPr>
        <p:blipFill rotWithShape="1">
          <a:blip r:embed="rId3">
            <a:alphaModFix/>
          </a:blip>
          <a:srcRect b="0" l="0" r="0" t="0"/>
          <a:stretch/>
        </p:blipFill>
        <p:spPr>
          <a:xfrm>
            <a:off x="4941825" y="1765400"/>
            <a:ext cx="3789525" cy="2526023"/>
          </a:xfrm>
          <a:prstGeom prst="rect">
            <a:avLst/>
          </a:prstGeom>
          <a:noFill/>
          <a:ln>
            <a:noFill/>
          </a:ln>
        </p:spPr>
      </p:pic>
      <p:pic>
        <p:nvPicPr>
          <p:cNvPr id="136" name="Google Shape;136;p10"/>
          <p:cNvPicPr preferRelativeResize="0"/>
          <p:nvPr/>
        </p:nvPicPr>
        <p:blipFill>
          <a:blip r:embed="rId4">
            <a:alphaModFix/>
          </a:blip>
          <a:stretch>
            <a:fillRect/>
          </a:stretch>
        </p:blipFill>
        <p:spPr>
          <a:xfrm>
            <a:off x="7685100" y="250900"/>
            <a:ext cx="1046249" cy="435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17"/>
          <p:cNvPicPr preferRelativeResize="0"/>
          <p:nvPr/>
        </p:nvPicPr>
        <p:blipFill rotWithShape="1">
          <a:blip r:embed="rId3">
            <a:alphaModFix/>
          </a:blip>
          <a:srcRect b="0" l="0" r="0" t="0"/>
          <a:stretch/>
        </p:blipFill>
        <p:spPr>
          <a:xfrm>
            <a:off x="473450" y="66200"/>
            <a:ext cx="8017798" cy="501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353425" y="2112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fr-CA" sz="2400">
                <a:latin typeface="Oswald"/>
                <a:ea typeface="Oswald"/>
                <a:cs typeface="Oswald"/>
                <a:sym typeface="Oswald"/>
              </a:rPr>
              <a:t>Hors-Murs- ÉducArt.ca : le musée pour tous, partout et autrement </a:t>
            </a:r>
            <a:endParaRPr sz="2400">
              <a:latin typeface="Oswald"/>
              <a:ea typeface="Oswald"/>
              <a:cs typeface="Oswald"/>
              <a:sym typeface="Oswald"/>
            </a:endParaRPr>
          </a:p>
        </p:txBody>
      </p:sp>
      <p:pic>
        <p:nvPicPr>
          <p:cNvPr id="147" name="Google Shape;147;p11"/>
          <p:cNvPicPr preferRelativeResize="0"/>
          <p:nvPr/>
        </p:nvPicPr>
        <p:blipFill rotWithShape="1">
          <a:blip r:embed="rId3">
            <a:alphaModFix/>
          </a:blip>
          <a:srcRect b="0" l="0" r="0" t="0"/>
          <a:stretch/>
        </p:blipFill>
        <p:spPr>
          <a:xfrm>
            <a:off x="1184300" y="834625"/>
            <a:ext cx="6972125" cy="3920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53" name="Google Shape;153;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54" name="Google Shape;154;p15"/>
          <p:cNvPicPr preferRelativeResize="0"/>
          <p:nvPr/>
        </p:nvPicPr>
        <p:blipFill rotWithShape="1">
          <a:blip r:embed="rId3">
            <a:alphaModFix/>
          </a:blip>
          <a:srcRect b="0" l="0" r="0" t="0"/>
          <a:stretch/>
        </p:blipFill>
        <p:spPr>
          <a:xfrm>
            <a:off x="155850" y="181837"/>
            <a:ext cx="8832301" cy="4779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nvSpPr>
        <p:spPr>
          <a:xfrm>
            <a:off x="509350" y="634975"/>
            <a:ext cx="3026100" cy="331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 name="Google Shape;160;p18"/>
          <p:cNvPicPr preferRelativeResize="0"/>
          <p:nvPr/>
        </p:nvPicPr>
        <p:blipFill>
          <a:blip r:embed="rId3">
            <a:alphaModFix/>
          </a:blip>
          <a:stretch>
            <a:fillRect/>
          </a:stretch>
        </p:blipFill>
        <p:spPr>
          <a:xfrm>
            <a:off x="0" y="152400"/>
            <a:ext cx="8991600" cy="4747769"/>
          </a:xfrm>
          <a:prstGeom prst="rect">
            <a:avLst/>
          </a:prstGeom>
          <a:noFill/>
          <a:ln>
            <a:noFill/>
          </a:ln>
        </p:spPr>
      </p:pic>
      <p:pic>
        <p:nvPicPr>
          <p:cNvPr id="161" name="Google Shape;161;p18"/>
          <p:cNvPicPr preferRelativeResize="0"/>
          <p:nvPr/>
        </p:nvPicPr>
        <p:blipFill>
          <a:blip r:embed="rId4">
            <a:alphaModFix/>
          </a:blip>
          <a:stretch>
            <a:fillRect/>
          </a:stretch>
        </p:blipFill>
        <p:spPr>
          <a:xfrm>
            <a:off x="7656150" y="4352200"/>
            <a:ext cx="1046249" cy="435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pboyer</dc:creator>
</cp:coreProperties>
</file>