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3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0"/>
  </p:normalViewPr>
  <p:slideViewPr>
    <p:cSldViewPr snapToGrid="0" snapToObjects="1">
      <p:cViewPr varScale="1">
        <p:scale>
          <a:sx n="76" d="100"/>
          <a:sy n="76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D5D44-73E4-8D46-865D-979AB85CD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E60065-1182-1845-BC9F-E8D9A9FE8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A6F9E9-1E0C-B14C-8D1A-63118269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4F9DDB-08CB-3A4F-9A21-D063A330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36492-C5BB-BA41-9D8E-BC02B0D9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60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48293-4B63-A94C-882C-29030439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B6F85D-4E6A-F64B-81E1-BEECCA795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7F2116-479A-4945-81F8-5E2A4EE0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62BA0-0D1D-CF45-A7D2-E71A1DFF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F1B538-7825-0A4D-862D-AC0D3AA5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36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6518BCF-DD11-C34A-848F-C830A3B90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AA3BB2-65C0-4342-AECD-B52F4FC9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4E886F-5749-1F42-B373-3D981181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DCE3A6-B1DA-4A4C-9B58-14B72ED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49698D-C814-4945-947A-68C8A8D0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37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4B942-D849-4F40-8882-3139FF19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734199-30B7-E141-BE41-9ED2EBA5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EBD579-FDD7-7D41-BDBE-CF4ADD10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E966A3-7A66-AD4A-A964-766B843F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996D41-6368-8C4F-97D6-C1BDD425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20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E12CF-E21E-3145-A7C6-AD08330FA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D71E2A-CB96-E649-A4D4-D8D66F5FF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7C43C4-B79C-0E4F-8A2E-20BB628F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388E45-3023-0241-9D47-2E380348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84777-0941-764A-8B00-CA602C2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14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524F5-1549-0645-B29E-CC18A244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11272-28D8-F54A-A08B-593BB350C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C9DFBA-A057-0940-B59E-85C51D01C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690F8D-52DE-2047-BA2D-F9F584F9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B2FBCD-087F-5D42-8159-902145D1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2D3858-92E1-D04B-ACF0-502DD4F59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52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E88334-7EFD-2349-8E9A-7B6BECBC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934145-C40B-594C-954A-3D704E349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537929-0A74-1B4C-9208-299FB676B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48AF36-B984-284E-8F17-24ADB6E07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0165F37-22AE-2240-B8CF-24010B401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8578D1-ACDF-9D41-952B-F2F2D86C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2929AAA-8BA1-3A4B-BBA4-96BECEB6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10A462-C0CA-074C-B793-CD716FB2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94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EAE57-C14C-BA4B-967D-12840623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0D3012-1E8A-BF48-BE1B-69E9A430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E761F6-3159-F743-8CA7-F32DBD6E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917618-621D-9642-8C29-3612AD8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93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98FDB8-D6A2-FC48-8827-CAD907A8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EB092D-3FF3-7A47-91D7-02896C42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EEB1C1-07C5-7E45-89B2-2B66180F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6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E93AD-8AA5-AF46-BB37-6119C07C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E6427-AF5E-B648-9FE3-A6A4F4719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C708EA-0705-A547-A319-1A542EEC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AC5279-9999-634B-9DDA-17D1EF2C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1E0BE2-03E6-C04E-9747-C55BB507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ED7149-250F-A74A-BE70-2008D3F1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13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E65FE-510E-934B-BEF4-16B3107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524E19-7918-9C40-B3CA-290E0A1DD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5CF53E-A4C3-524B-A212-2E2D5301F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78D6EF-3E38-154C-87B9-CF5290FA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177E1D-4843-5740-8D89-1B5B9688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23ABB6-DFF9-8443-AF53-C1D74C64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93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D74089-87F8-5240-8250-5E88FAE8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F21B1E-9275-A141-8F31-0E158511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DBB5C7-E855-8148-96DD-B292E44CC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1C0F4-52ED-6C4D-B11D-3462ECA3D63C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940D7D-B06D-664E-9AA3-53E24D203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0E390C-9711-E540-A53A-48FF9FC23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BEACB-79CD-6844-B816-6995960D3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1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12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.pn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cribeaccroupi@hot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CADCE0E-C327-C147-9E4E-32A2A9ED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327" y="1060495"/>
            <a:ext cx="1773964" cy="1939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68AFAA-5970-AD4E-B6DE-B40EE5225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633" r="8644" b="64923"/>
          <a:stretch/>
        </p:blipFill>
        <p:spPr>
          <a:xfrm>
            <a:off x="3546763" y="3235956"/>
            <a:ext cx="5098473" cy="1108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6D0522-3B7A-9C43-AE86-6692925D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659" y="4806228"/>
            <a:ext cx="15113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FF9C0C0-CA51-8D4F-8ABB-8E26BCAB8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707" y="1336430"/>
            <a:ext cx="1373759" cy="19755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507829-CACD-454A-BE13-EA6FB289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916" y="1336808"/>
            <a:ext cx="542683" cy="542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ADCE0E-C327-C147-9E4E-32A2A9ED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327" y="1060495"/>
            <a:ext cx="1773964" cy="19396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9CCD2F-68F9-3743-A83A-8FFEDBAB4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68" y="1438126"/>
            <a:ext cx="1340934" cy="19684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FFB76A-D077-714B-B7BC-AB8D2282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306" y="3958258"/>
            <a:ext cx="1483741" cy="19684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AC8B4E-AC79-474E-97AA-7B0E9DB84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0222" y="3782614"/>
            <a:ext cx="1784530" cy="21271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2FA94F-02F2-754F-80FB-7CAD8FF442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46"/>
          <a:stretch/>
        </p:blipFill>
        <p:spPr>
          <a:xfrm>
            <a:off x="4076938" y="3879575"/>
            <a:ext cx="3624780" cy="23067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BA946E7-6752-B440-AAF5-55D4475EE7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236" y="1583272"/>
            <a:ext cx="444282" cy="3614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014A760-351A-0A4C-B884-D6EFD3844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80" y="4670662"/>
            <a:ext cx="517608" cy="4598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85179E-EB45-B141-B466-4956EAE635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4584" y="4021662"/>
            <a:ext cx="1011345" cy="4840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1317AB4-067F-7E4D-AD76-B3C1B691E79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091" t="7633" r="8644" b="78645"/>
          <a:stretch/>
        </p:blipFill>
        <p:spPr>
          <a:xfrm>
            <a:off x="4491180" y="6260883"/>
            <a:ext cx="2978640" cy="32376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64978B7-7B03-FC45-8BAC-5934D91CD68B}"/>
              </a:ext>
            </a:extLst>
          </p:cNvPr>
          <p:cNvSpPr txBox="1"/>
          <p:nvPr/>
        </p:nvSpPr>
        <p:spPr>
          <a:xfrm>
            <a:off x="3448927" y="273031"/>
            <a:ext cx="529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[ Accroupi sur le web depuis 2004 ]</a:t>
            </a:r>
          </a:p>
        </p:txBody>
      </p:sp>
    </p:spTree>
    <p:extLst>
      <p:ext uri="{BB962C8B-B14F-4D97-AF65-F5344CB8AC3E}">
        <p14:creationId xmlns:p14="http://schemas.microsoft.com/office/powerpoint/2010/main" val="162385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117D637-1B84-D945-8BBA-623B09F07EEC}"/>
              </a:ext>
            </a:extLst>
          </p:cNvPr>
          <p:cNvSpPr txBox="1"/>
          <p:nvPr/>
        </p:nvSpPr>
        <p:spPr>
          <a:xfrm>
            <a:off x="4232350" y="225523"/>
            <a:ext cx="3727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[ Dernières réalisations ]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83F878-5815-0244-86C7-FB75B9C9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157" y="4738343"/>
            <a:ext cx="2370667" cy="13214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13FCCA-5332-E049-A5C6-FEE8E18D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46" y="2934898"/>
            <a:ext cx="2370667" cy="13148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333405-B827-BC44-B8C5-4787A04C5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46" y="4702951"/>
            <a:ext cx="2370667" cy="13137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2DD430E-2BBE-4F4D-A839-EDF95A14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158" y="1127864"/>
            <a:ext cx="2370667" cy="13195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7B21A6-A615-B640-A3F0-8BEA76FF8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264" y="2931794"/>
            <a:ext cx="2370667" cy="131484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487651-9470-144F-8C5B-92839659A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264" y="4743666"/>
            <a:ext cx="2370667" cy="13137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9B3879D-7C19-D14C-9DAF-822CE3330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264" y="1156520"/>
            <a:ext cx="2370667" cy="129838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EB0D9E-73ED-3243-B72A-5AB113AED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157" y="2924188"/>
            <a:ext cx="2370667" cy="132033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76D1B10-8021-824E-B5B7-A4955D5D9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7046" y="1127864"/>
            <a:ext cx="2370667" cy="131155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FF6DB98-7938-9E4D-9AEA-D03DE0C657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91" t="7633" r="8644" b="78645"/>
          <a:stretch/>
        </p:blipFill>
        <p:spPr>
          <a:xfrm>
            <a:off x="9821333" y="6498984"/>
            <a:ext cx="2370667" cy="257682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7950D125-6497-E04B-8B12-B842614012D1}"/>
              </a:ext>
            </a:extLst>
          </p:cNvPr>
          <p:cNvSpPr txBox="1"/>
          <p:nvPr/>
        </p:nvSpPr>
        <p:spPr>
          <a:xfrm>
            <a:off x="1079314" y="2491110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Dans le château de Fontainebleau confiné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98B511-E173-B440-A89E-920BBFEE137A}"/>
              </a:ext>
            </a:extLst>
          </p:cNvPr>
          <p:cNvSpPr txBox="1"/>
          <p:nvPr/>
        </p:nvSpPr>
        <p:spPr>
          <a:xfrm>
            <a:off x="1079313" y="4273062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Nuit des musées 2020 à Chantilly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05B3062-2A52-8147-9E0D-1B668E14F7BE}"/>
              </a:ext>
            </a:extLst>
          </p:cNvPr>
          <p:cNvSpPr txBox="1"/>
          <p:nvPr/>
        </p:nvSpPr>
        <p:spPr>
          <a:xfrm>
            <a:off x="1079312" y="6108031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Web-série Grèce Antique au Louvre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2D617C3-FF40-E541-A0A1-8D493910609C}"/>
              </a:ext>
            </a:extLst>
          </p:cNvPr>
          <p:cNvSpPr txBox="1"/>
          <p:nvPr/>
        </p:nvSpPr>
        <p:spPr>
          <a:xfrm>
            <a:off x="5585398" y="2500744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Chantilly - La Fabrique de l’Extravagance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6DA1B3C-A0E8-6B4D-935C-E5A08AD6E13D}"/>
              </a:ext>
            </a:extLst>
          </p:cNvPr>
          <p:cNvSpPr txBox="1"/>
          <p:nvPr/>
        </p:nvSpPr>
        <p:spPr>
          <a:xfrm>
            <a:off x="5585397" y="4301609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Archives Nationales - La Police des Lumières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7384A9B-4AFD-334D-80F1-7D81FB5B8A76}"/>
              </a:ext>
            </a:extLst>
          </p:cNvPr>
          <p:cNvSpPr txBox="1"/>
          <p:nvPr/>
        </p:nvSpPr>
        <p:spPr>
          <a:xfrm>
            <a:off x="5585396" y="6127048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MAN - L’aventure archéologique de Napoléon III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655A226-8D63-B041-AF66-556356256828}"/>
              </a:ext>
            </a:extLst>
          </p:cNvPr>
          <p:cNvSpPr txBox="1"/>
          <p:nvPr/>
        </p:nvSpPr>
        <p:spPr>
          <a:xfrm>
            <a:off x="8911358" y="2484019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Louvre - Le Corps et l’Âme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2623BFF-3E7E-014F-BA8D-B2B885D67DDC}"/>
              </a:ext>
            </a:extLst>
          </p:cNvPr>
          <p:cNvSpPr txBox="1"/>
          <p:nvPr/>
        </p:nvSpPr>
        <p:spPr>
          <a:xfrm>
            <a:off x="8911357" y="4301400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Louvre-Lens - Soleils Noirs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81CC3CD-C397-5746-86C4-B677E3D5E69D}"/>
              </a:ext>
            </a:extLst>
          </p:cNvPr>
          <p:cNvSpPr txBox="1"/>
          <p:nvPr/>
        </p:nvSpPr>
        <p:spPr>
          <a:xfrm>
            <a:off x="8894423" y="6141897"/>
            <a:ext cx="3887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Musée Granet – Pharaon, Osiris et la Momie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38908FE-B11D-9643-8F1C-493BB602F52E}"/>
              </a:ext>
            </a:extLst>
          </p:cNvPr>
          <p:cNvSpPr txBox="1"/>
          <p:nvPr/>
        </p:nvSpPr>
        <p:spPr>
          <a:xfrm rot="16200000">
            <a:off x="-172842" y="1568620"/>
            <a:ext cx="1532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Visites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05234BF-4677-984E-A8C9-8C6E7278E1EA}"/>
              </a:ext>
            </a:extLst>
          </p:cNvPr>
          <p:cNvSpPr txBox="1"/>
          <p:nvPr/>
        </p:nvSpPr>
        <p:spPr>
          <a:xfrm rot="16200000">
            <a:off x="3728837" y="2046064"/>
            <a:ext cx="2544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Expositions</a:t>
            </a:r>
          </a:p>
        </p:txBody>
      </p:sp>
    </p:spTree>
    <p:extLst>
      <p:ext uri="{BB962C8B-B14F-4D97-AF65-F5344CB8AC3E}">
        <p14:creationId xmlns:p14="http://schemas.microsoft.com/office/powerpoint/2010/main" val="424049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7FFCB5-99A9-294A-B7D0-48BD03360B54}"/>
              </a:ext>
            </a:extLst>
          </p:cNvPr>
          <p:cNvSpPr txBox="1"/>
          <p:nvPr/>
        </p:nvSpPr>
        <p:spPr>
          <a:xfrm>
            <a:off x="1710267" y="998815"/>
            <a:ext cx="97874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Donner envie aux visiteurs de venir sur place</a:t>
            </a:r>
          </a:p>
          <a:p>
            <a:pPr algn="just"/>
            <a:r>
              <a:rPr lang="fr-FR" sz="2800" dirty="0"/>
              <a:t>En préparation d’une visite ou en approfondissement</a:t>
            </a:r>
          </a:p>
          <a:p>
            <a:pPr algn="just"/>
            <a:endParaRPr lang="fr-FR" sz="2800" dirty="0"/>
          </a:p>
          <a:p>
            <a:pPr algn="just"/>
            <a:endParaRPr lang="fr-FR" sz="2800" dirty="0"/>
          </a:p>
          <a:p>
            <a:pPr algn="just"/>
            <a:r>
              <a:rPr lang="fr-FR" sz="2800" dirty="0"/>
              <a:t>Raconter une histoire</a:t>
            </a:r>
          </a:p>
          <a:p>
            <a:pPr algn="just"/>
            <a:r>
              <a:rPr lang="fr-FR" sz="2800" dirty="0"/>
              <a:t>Un commissaire d’exposition disponible et motivé pour partager le résultat de son travail, éventuellement bon orateur</a:t>
            </a:r>
          </a:p>
          <a:p>
            <a:pPr algn="just"/>
            <a:r>
              <a:rPr lang="fr-FR" sz="2800" dirty="0"/>
              <a:t>Préparer le tournage : interview et choix des œuvres</a:t>
            </a:r>
          </a:p>
          <a:p>
            <a:pPr algn="just"/>
            <a:r>
              <a:rPr lang="fr-FR" sz="2800" dirty="0"/>
              <a:t>Soigner la qualité de l’image, de l’éclairage, du son, du montage</a:t>
            </a:r>
          </a:p>
          <a:p>
            <a:pPr algn="just"/>
            <a:r>
              <a:rPr lang="fr-FR" sz="2800" dirty="0"/>
              <a:t>Valider le montage final par le commissaire avant diffusion</a:t>
            </a:r>
          </a:p>
          <a:p>
            <a:pPr algn="just"/>
            <a:endParaRPr lang="fr-FR" sz="2800" dirty="0"/>
          </a:p>
          <a:p>
            <a:pPr algn="just"/>
            <a:r>
              <a:rPr lang="fr-FR" sz="2800" dirty="0"/>
              <a:t>Susciter l’attente et l’envie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1317AB4-067F-7E4D-AD76-B3C1B691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7633" r="8644" b="78645"/>
          <a:stretch/>
        </p:blipFill>
        <p:spPr>
          <a:xfrm>
            <a:off x="9821333" y="6498984"/>
            <a:ext cx="2370667" cy="2576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225B9C-7F30-6F45-BA1A-4B63C9F0A731}"/>
              </a:ext>
            </a:extLst>
          </p:cNvPr>
          <p:cNvSpPr txBox="1"/>
          <p:nvPr/>
        </p:nvSpPr>
        <p:spPr>
          <a:xfrm>
            <a:off x="3736508" y="226874"/>
            <a:ext cx="471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[ Filmer une exposition ]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F1A51D-84CC-5646-BF14-0C85543B39D5}"/>
              </a:ext>
            </a:extLst>
          </p:cNvPr>
          <p:cNvSpPr txBox="1"/>
          <p:nvPr/>
        </p:nvSpPr>
        <p:spPr>
          <a:xfrm rot="16200000">
            <a:off x="-6012" y="1486285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Objectif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0B1E69-5816-9F4C-AA36-3962DA085A2B}"/>
              </a:ext>
            </a:extLst>
          </p:cNvPr>
          <p:cNvSpPr txBox="1"/>
          <p:nvPr/>
        </p:nvSpPr>
        <p:spPr>
          <a:xfrm rot="16200000">
            <a:off x="-303273" y="3324118"/>
            <a:ext cx="2100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dirty="0">
                <a:solidFill>
                  <a:schemeClr val="accent2"/>
                </a:solidFill>
              </a:rPr>
              <a:t>Conditions</a:t>
            </a:r>
          </a:p>
          <a:p>
            <a:pPr algn="r"/>
            <a:r>
              <a:rPr lang="fr-FR" sz="3200" dirty="0">
                <a:solidFill>
                  <a:schemeClr val="accent2"/>
                </a:solidFill>
              </a:rPr>
              <a:t> de réussite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EC80DA-5FE9-7B44-ABF9-08967F0A659A}"/>
              </a:ext>
            </a:extLst>
          </p:cNvPr>
          <p:cNvSpPr txBox="1"/>
          <p:nvPr/>
        </p:nvSpPr>
        <p:spPr>
          <a:xfrm rot="16200000">
            <a:off x="125043" y="5572045"/>
            <a:ext cx="125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Teaser</a:t>
            </a:r>
          </a:p>
        </p:txBody>
      </p:sp>
    </p:spTree>
    <p:extLst>
      <p:ext uri="{BB962C8B-B14F-4D97-AF65-F5344CB8AC3E}">
        <p14:creationId xmlns:p14="http://schemas.microsoft.com/office/powerpoint/2010/main" val="407136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7FFCB5-99A9-294A-B7D0-48BD03360B54}"/>
              </a:ext>
            </a:extLst>
          </p:cNvPr>
          <p:cNvSpPr txBox="1"/>
          <p:nvPr/>
        </p:nvSpPr>
        <p:spPr>
          <a:xfrm>
            <a:off x="1710267" y="1066547"/>
            <a:ext cx="97874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Plusieurs formats de diffusion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Vidéo complète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Extraits « Chef-d'œuvre »</a:t>
            </a:r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Multiplier les canaux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Twitter : clips de moins de 2 min 20 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Instagram : clips ou vidéo complète de moins de 15 min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Facebook : créer un événement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YouTube : créer une première + extraits sur un chef-d’œuvre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Site Internet : relayer la première YouTube</a:t>
            </a:r>
          </a:p>
          <a:p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ADCE0E-C327-C147-9E4E-32A2A9ED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26" y="6006811"/>
            <a:ext cx="685807" cy="74985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1317AB4-067F-7E4D-AD76-B3C1B691E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633" r="8644" b="78645"/>
          <a:stretch/>
        </p:blipFill>
        <p:spPr>
          <a:xfrm>
            <a:off x="9821333" y="6498984"/>
            <a:ext cx="2370667" cy="2576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225B9C-7F30-6F45-BA1A-4B63C9F0A731}"/>
              </a:ext>
            </a:extLst>
          </p:cNvPr>
          <p:cNvSpPr txBox="1"/>
          <p:nvPr/>
        </p:nvSpPr>
        <p:spPr>
          <a:xfrm>
            <a:off x="2446187" y="226874"/>
            <a:ext cx="729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[ Diffuser les vidéos d’une exposition ]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F1A51D-84CC-5646-BF14-0C85543B39D5}"/>
              </a:ext>
            </a:extLst>
          </p:cNvPr>
          <p:cNvSpPr txBox="1"/>
          <p:nvPr/>
        </p:nvSpPr>
        <p:spPr>
          <a:xfrm rot="16200000">
            <a:off x="-4617" y="1589055"/>
            <a:ext cx="1547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Formats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C93C90-3F76-DF46-9DBB-D334A4F50BBA}"/>
              </a:ext>
            </a:extLst>
          </p:cNvPr>
          <p:cNvSpPr txBox="1"/>
          <p:nvPr/>
        </p:nvSpPr>
        <p:spPr>
          <a:xfrm rot="16200000">
            <a:off x="64409" y="3674787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Canaux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9801B8-BE5C-0141-8D19-129E53FF8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0" b="5235"/>
          <a:stretch/>
        </p:blipFill>
        <p:spPr>
          <a:xfrm>
            <a:off x="7890936" y="1107737"/>
            <a:ext cx="3667316" cy="23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7FFCB5-99A9-294A-B7D0-48BD03360B54}"/>
              </a:ext>
            </a:extLst>
          </p:cNvPr>
          <p:cNvSpPr txBox="1"/>
          <p:nvPr/>
        </p:nvSpPr>
        <p:spPr>
          <a:xfrm>
            <a:off x="1710268" y="1100413"/>
            <a:ext cx="5537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Partage des diffusions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sur les réseaux sociaux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sur les site Internet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relayées par le commissaire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ADCE0E-C327-C147-9E4E-32A2A9ED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26" y="6006811"/>
            <a:ext cx="685807" cy="74985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1317AB4-067F-7E4D-AD76-B3C1B691E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633" r="8644" b="78645"/>
          <a:stretch/>
        </p:blipFill>
        <p:spPr>
          <a:xfrm>
            <a:off x="9821333" y="6498984"/>
            <a:ext cx="2370667" cy="2576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225B9C-7F30-6F45-BA1A-4B63C9F0A731}"/>
              </a:ext>
            </a:extLst>
          </p:cNvPr>
          <p:cNvSpPr txBox="1"/>
          <p:nvPr/>
        </p:nvSpPr>
        <p:spPr>
          <a:xfrm>
            <a:off x="2182332" y="186962"/>
            <a:ext cx="782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[ Partenariat Chantilly + Scribe Accroupi ]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F1A51D-84CC-5646-BF14-0C85543B39D5}"/>
              </a:ext>
            </a:extLst>
          </p:cNvPr>
          <p:cNvSpPr txBox="1"/>
          <p:nvPr/>
        </p:nvSpPr>
        <p:spPr>
          <a:xfrm rot="16200000">
            <a:off x="-254076" y="1828243"/>
            <a:ext cx="204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Partenariat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C93C90-3F76-DF46-9DBB-D334A4F50BBA}"/>
              </a:ext>
            </a:extLst>
          </p:cNvPr>
          <p:cNvSpPr txBox="1"/>
          <p:nvPr/>
        </p:nvSpPr>
        <p:spPr>
          <a:xfrm rot="16200000">
            <a:off x="-124212" y="3972180"/>
            <a:ext cx="1784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Bénéfices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93DECC-EBAF-8D4C-8D80-0BD26D61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177" y="4873001"/>
            <a:ext cx="3319890" cy="17840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D3E1C2-2F85-BF44-8688-0E6413BE2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999" y="4873001"/>
            <a:ext cx="1891755" cy="179531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010B1C-0F55-5E4F-804F-470AB1E73EEC}"/>
              </a:ext>
            </a:extLst>
          </p:cNvPr>
          <p:cNvSpPr txBox="1"/>
          <p:nvPr/>
        </p:nvSpPr>
        <p:spPr>
          <a:xfrm>
            <a:off x="8394156" y="1050369"/>
            <a:ext cx="3425311" cy="2031325"/>
          </a:xfrm>
          <a:prstGeom prst="rect">
            <a:avLst/>
          </a:prstGeom>
          <a:solidFill>
            <a:srgbClr val="FF8636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Reportages réalisés à Chantilly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Le Massacre des Innocents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La Joconde 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Raphaël à Chantilly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La Fabrique de l’Extravagance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Carmontelle</a:t>
            </a:r>
          </a:p>
          <a:p>
            <a:r>
              <a:rPr lang="fr-FR" dirty="0">
                <a:solidFill>
                  <a:schemeClr val="bg1"/>
                </a:solidFill>
              </a:rPr>
              <a:t>+    Nuit des Musées 2020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196AA1-F620-3943-8360-DDFF8032C54B}"/>
              </a:ext>
            </a:extLst>
          </p:cNvPr>
          <p:cNvSpPr txBox="1"/>
          <p:nvPr/>
        </p:nvSpPr>
        <p:spPr>
          <a:xfrm>
            <a:off x="1710267" y="3372528"/>
            <a:ext cx="9787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Promotion médias par le Domaine, citant Scribe Accroupi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Visibilité médias nationaux (presse, TV)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Traffic sur le Blog et sur la chaîne YouTube</a:t>
            </a:r>
          </a:p>
        </p:txBody>
      </p:sp>
    </p:spTree>
    <p:extLst>
      <p:ext uri="{BB962C8B-B14F-4D97-AF65-F5344CB8AC3E}">
        <p14:creationId xmlns:p14="http://schemas.microsoft.com/office/powerpoint/2010/main" val="359169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C1317AB4-067F-7E4D-AD76-B3C1B691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7633" r="8644" b="78645"/>
          <a:stretch/>
        </p:blipFill>
        <p:spPr>
          <a:xfrm>
            <a:off x="9821333" y="6498984"/>
            <a:ext cx="2370667" cy="2576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225B9C-7F30-6F45-BA1A-4B63C9F0A731}"/>
              </a:ext>
            </a:extLst>
          </p:cNvPr>
          <p:cNvSpPr txBox="1"/>
          <p:nvPr/>
        </p:nvSpPr>
        <p:spPr>
          <a:xfrm>
            <a:off x="4258479" y="132869"/>
            <a:ext cx="3675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[ Fiche Technique ]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F1A51D-84CC-5646-BF14-0C85543B39D5}"/>
              </a:ext>
            </a:extLst>
          </p:cNvPr>
          <p:cNvSpPr txBox="1"/>
          <p:nvPr/>
        </p:nvSpPr>
        <p:spPr>
          <a:xfrm rot="16200000">
            <a:off x="-63123" y="1862109"/>
            <a:ext cx="1664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Éclairage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F37F-900C-6B4F-95EB-5B8C9695532D}"/>
              </a:ext>
            </a:extLst>
          </p:cNvPr>
          <p:cNvSpPr txBox="1"/>
          <p:nvPr/>
        </p:nvSpPr>
        <p:spPr>
          <a:xfrm rot="16200000">
            <a:off x="6374539" y="1862108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Son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FE2560-C86F-AD43-B6CD-1BF6890C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96" y="5095874"/>
            <a:ext cx="3354179" cy="14475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6B368A-7985-E745-83BC-08BEA8AD5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211" y="1070325"/>
            <a:ext cx="2414436" cy="3958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583533-BC53-CA4F-8ABD-6718B8E78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751" y="3771199"/>
            <a:ext cx="2370668" cy="8598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AF51C7-EB91-5D45-9BF1-732918402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016" y="1056842"/>
            <a:ext cx="4073218" cy="260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27E950-5E49-0542-942A-D107F578872B}"/>
              </a:ext>
            </a:extLst>
          </p:cNvPr>
          <p:cNvSpPr/>
          <p:nvPr/>
        </p:nvSpPr>
        <p:spPr>
          <a:xfrm rot="20124557">
            <a:off x="3240629" y="2527009"/>
            <a:ext cx="9637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40€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083E9-87F7-5B4F-9EC2-081AB67A2176}"/>
              </a:ext>
            </a:extLst>
          </p:cNvPr>
          <p:cNvSpPr/>
          <p:nvPr/>
        </p:nvSpPr>
        <p:spPr>
          <a:xfrm rot="20124557">
            <a:off x="7712591" y="3199495"/>
            <a:ext cx="963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r>
              <a:rPr lang="fr-FR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0€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E733AD-537D-2B45-8C6D-50360ECE242F}"/>
              </a:ext>
            </a:extLst>
          </p:cNvPr>
          <p:cNvSpPr txBox="1"/>
          <p:nvPr/>
        </p:nvSpPr>
        <p:spPr>
          <a:xfrm>
            <a:off x="4687231" y="5819670"/>
            <a:ext cx="1798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batterie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57C88F7-1470-6540-8954-ACEA97DEE919}"/>
              </a:ext>
            </a:extLst>
          </p:cNvPr>
          <p:cNvSpPr txBox="1"/>
          <p:nvPr/>
        </p:nvSpPr>
        <p:spPr>
          <a:xfrm>
            <a:off x="8716751" y="4848830"/>
            <a:ext cx="237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rallonge</a:t>
            </a:r>
          </a:p>
          <a:p>
            <a:r>
              <a:rPr lang="fr-FR" sz="2400" dirty="0"/>
              <a:t>+ adaptateur</a:t>
            </a:r>
          </a:p>
        </p:txBody>
      </p:sp>
    </p:spTree>
    <p:extLst>
      <p:ext uri="{BB962C8B-B14F-4D97-AF65-F5344CB8AC3E}">
        <p14:creationId xmlns:p14="http://schemas.microsoft.com/office/powerpoint/2010/main" val="390053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7FFCB5-99A9-294A-B7D0-48BD03360B54}"/>
              </a:ext>
            </a:extLst>
          </p:cNvPr>
          <p:cNvSpPr txBox="1"/>
          <p:nvPr/>
        </p:nvSpPr>
        <p:spPr>
          <a:xfrm>
            <a:off x="652029" y="1059171"/>
            <a:ext cx="6867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Envie d’apprendre et de savoir si l’exposition vaut le coup</a:t>
            </a:r>
          </a:p>
          <a:p>
            <a:r>
              <a:rPr lang="fr-FR" sz="2800" dirty="0"/>
              <a:t>Pas de visite virtuelle dans des salles vides</a:t>
            </a:r>
          </a:p>
          <a:p>
            <a:r>
              <a:rPr lang="fr-FR" sz="2800" dirty="0"/>
              <a:t>Le direct seulement s’il y a interaction avec le public et que la technique suit.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6225B9C-7F30-6F45-BA1A-4B63C9F0A731}"/>
              </a:ext>
            </a:extLst>
          </p:cNvPr>
          <p:cNvSpPr txBox="1"/>
          <p:nvPr/>
        </p:nvSpPr>
        <p:spPr>
          <a:xfrm>
            <a:off x="2662110" y="135200"/>
            <a:ext cx="686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[ Mes attentes en tant que visiteur ]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C91705-8801-E642-9106-1966E3FCE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62"/>
          <a:stretch/>
        </p:blipFill>
        <p:spPr>
          <a:xfrm>
            <a:off x="693242" y="3524248"/>
            <a:ext cx="4696133" cy="31704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7A1330D-CA53-3744-A0A5-D69C4A2A7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0" t="22701" r="8689" b="617"/>
          <a:stretch/>
        </p:blipFill>
        <p:spPr>
          <a:xfrm>
            <a:off x="7955075" y="1059170"/>
            <a:ext cx="3995531" cy="5663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433D5F-7972-7641-834E-AA9805BBCF1D}"/>
              </a:ext>
            </a:extLst>
          </p:cNvPr>
          <p:cNvSpPr/>
          <p:nvPr/>
        </p:nvSpPr>
        <p:spPr>
          <a:xfrm>
            <a:off x="7955075" y="4124286"/>
            <a:ext cx="39955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800" dirty="0"/>
              <a:t>  </a:t>
            </a:r>
            <a:r>
              <a:rPr lang="fr-FR" sz="2400" dirty="0">
                <a:hlinkClick r:id="rId4"/>
              </a:rPr>
              <a:t>scribeaccroupi@hotmail.com</a:t>
            </a:r>
            <a:endParaRPr lang="fr-FR" sz="7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B7CA53-9F74-9745-948E-A525FC605254}"/>
              </a:ext>
            </a:extLst>
          </p:cNvPr>
          <p:cNvSpPr/>
          <p:nvPr/>
        </p:nvSpPr>
        <p:spPr>
          <a:xfrm>
            <a:off x="8602133" y="6417723"/>
            <a:ext cx="33484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Photographie © Nicolas </a:t>
            </a:r>
            <a:r>
              <a:rPr lang="fr-FR" sz="1200" dirty="0" err="1">
                <a:solidFill>
                  <a:schemeClr val="bg1"/>
                </a:solidFill>
              </a:rPr>
              <a:t>Bousser</a:t>
            </a:r>
            <a:r>
              <a:rPr lang="fr-FR" sz="1200" dirty="0">
                <a:solidFill>
                  <a:schemeClr val="bg1"/>
                </a:solidFill>
              </a:rPr>
              <a:t> / Coupe-File Art</a:t>
            </a:r>
          </a:p>
        </p:txBody>
      </p:sp>
    </p:spTree>
    <p:extLst>
      <p:ext uri="{BB962C8B-B14F-4D97-AF65-F5344CB8AC3E}">
        <p14:creationId xmlns:p14="http://schemas.microsoft.com/office/powerpoint/2010/main" val="7876377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362</Words>
  <Application>Microsoft Macintosh PowerPoint</Application>
  <PresentationFormat>Grand écran</PresentationFormat>
  <Paragraphs>74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Magnan</dc:creator>
  <cp:lastModifiedBy>Olivier Magnan</cp:lastModifiedBy>
  <cp:revision>16</cp:revision>
  <dcterms:created xsi:type="dcterms:W3CDTF">2020-11-23T16:26:49Z</dcterms:created>
  <dcterms:modified xsi:type="dcterms:W3CDTF">2020-11-24T07:31:39Z</dcterms:modified>
</cp:coreProperties>
</file>