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5" r:id="rId6"/>
    <p:sldId id="268" r:id="rId7"/>
    <p:sldId id="263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0BFA-ACA3-4308-A84D-84DB3F047068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F04E-DE93-4AF9-AB2D-3A9966C54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politique numérique de l’Etablissement public du parc et de la grande halle de la Villette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L’implantation du wifi sur le parc</a:t>
            </a:r>
            <a:endParaRPr lang="fr-F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70121" cy="498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8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860" y="116632"/>
            <a:ext cx="8229600" cy="93610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Un site plus dynamique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68008" cy="49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99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67544" y="1052736"/>
            <a:ext cx="8568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2012 : Mise 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 conformité avec le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RGAA </a:t>
            </a:r>
            <a:r>
              <a:rPr lang="fr-FR" sz="1200" dirty="0" smtClean="0">
                <a:latin typeface="+mj-lt"/>
              </a:rPr>
              <a:t>(</a:t>
            </a:r>
            <a:r>
              <a:rPr lang="fr-FR" sz="1200" dirty="0" smtClean="0">
                <a:latin typeface="ITC Avant Garde Std Bk" pitchFamily="34" charset="0"/>
              </a:rPr>
              <a:t>Référentiel </a:t>
            </a:r>
            <a:r>
              <a:rPr lang="fr-FR" sz="1200" dirty="0">
                <a:latin typeface="ITC Avant Garde Std Bk" pitchFamily="34" charset="0"/>
              </a:rPr>
              <a:t>Général d'Accessibilité pour les </a:t>
            </a:r>
            <a:r>
              <a:rPr lang="fr-FR" sz="1200" dirty="0" smtClean="0">
                <a:latin typeface="ITC Avant Garde Std Bk" pitchFamily="34" charset="0"/>
              </a:rPr>
              <a:t>Administrations)</a:t>
            </a:r>
            <a:endParaRPr lang="fr-FR" sz="1200" dirty="0">
              <a:latin typeface="ITC Avant Garde Std Bk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468313" y="333375"/>
            <a:ext cx="770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+mj-lt"/>
              </a:rPr>
              <a:t>Le site du parc de la villette : 100% accessible</a:t>
            </a:r>
            <a:endParaRPr lang="fr-FR" sz="32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069"/>
          <a:stretch>
            <a:fillRect/>
          </a:stretch>
        </p:blipFill>
        <p:spPr bwMode="auto">
          <a:xfrm>
            <a:off x="356190" y="1484784"/>
            <a:ext cx="6088018" cy="4923065"/>
          </a:xfrm>
          <a:prstGeom prst="rect">
            <a:avLst/>
          </a:prstGeom>
          <a:ln w="3175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043" y="4221088"/>
            <a:ext cx="261303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468313" y="333375"/>
            <a:ext cx="7536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+mj-lt"/>
              </a:rPr>
              <a:t>Le site du parc de la villette : 100% adaptatif</a:t>
            </a:r>
            <a:endParaRPr lang="fr-FR" sz="3200" dirty="0">
              <a:latin typeface="+mj-lt"/>
            </a:endParaRPr>
          </a:p>
        </p:txBody>
      </p:sp>
      <p:pic>
        <p:nvPicPr>
          <p:cNvPr id="1026" name="Picture 2" descr="U:\1450_villette\1450.06_villette-com\1450.06.08_responsive\suivi\au_client\RWD_Vil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46609"/>
            <a:ext cx="8208912" cy="5213479"/>
          </a:xfrm>
          <a:prstGeom prst="rect">
            <a:avLst/>
          </a:prstGeom>
          <a:noFill/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67544" y="1063769"/>
            <a:ext cx="8568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 smtClean="0">
                <a:latin typeface="+mj-lt"/>
              </a:rPr>
              <a:t>Une navigation confortable et adaptée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sur ordinateur, tablette et mobile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1115616" y="333375"/>
            <a:ext cx="66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dirty="0" smtClean="0">
                <a:latin typeface="+mj-lt"/>
              </a:rPr>
              <a:t>Le site Villette Sonique: 100% adaptatif</a:t>
            </a:r>
            <a:endParaRPr lang="fr-FR" sz="3200" dirty="0">
              <a:latin typeface="+mj-lt"/>
            </a:endParaRPr>
          </a:p>
        </p:txBody>
      </p:sp>
      <p:pic>
        <p:nvPicPr>
          <p:cNvPr id="4098" name="Picture 2" descr="C:\Documents and Settings\navaro\Bureau\Powerpoint Berthout\VSHOWCASE-FB-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12767" cy="49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10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772" y="260648"/>
            <a:ext cx="8229600" cy="72494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chaine </a:t>
            </a:r>
            <a:r>
              <a:rPr lang="fr-FR" sz="3200" dirty="0" err="1" smtClean="0"/>
              <a:t>Youtube</a:t>
            </a:r>
            <a:r>
              <a:rPr lang="fr-FR" sz="3200" dirty="0" smtClean="0"/>
              <a:t> du Parc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5672"/>
            <a:ext cx="6539880" cy="523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339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L</a:t>
            </a:r>
            <a:r>
              <a:rPr lang="fr-FR" sz="3200" dirty="0" smtClean="0"/>
              <a:t>es </a:t>
            </a:r>
            <a:r>
              <a:rPr lang="fr-FR" sz="3200" smtClean="0"/>
              <a:t>réseaux sociaux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9127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57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L’application iPhone : un pas vers la mobilité</a:t>
            </a:r>
            <a:endParaRPr lang="fr-FR" sz="3200" dirty="0"/>
          </a:p>
        </p:txBody>
      </p:sp>
      <p:pic>
        <p:nvPicPr>
          <p:cNvPr id="1026" name="Picture 2" descr="C:\Documents and Settings\navaro\Bureau\Powerpoint Berthout\Photo appli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16832"/>
            <a:ext cx="3209831" cy="48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navaro\Bureau\Powerpoint Berthout\photo appli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014" y="1916832"/>
            <a:ext cx="3288791" cy="48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899592" y="1215343"/>
            <a:ext cx="3490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+mj-lt"/>
              </a:rPr>
              <a:t>La page d’accueil</a:t>
            </a:r>
            <a:endParaRPr lang="fr-FR" sz="2400" dirty="0">
              <a:latin typeface="+mj-lt"/>
            </a:endParaRP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4788024" y="1215343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+mj-lt"/>
              </a:rPr>
              <a:t>Un accès à la programmation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70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L’application iPhone : un pas vers la mobilité</a:t>
            </a:r>
            <a:endParaRPr lang="fr-FR" sz="3200" dirty="0"/>
          </a:p>
        </p:txBody>
      </p:sp>
      <p:pic>
        <p:nvPicPr>
          <p:cNvPr id="2050" name="Picture 2" descr="C:\Documents and Settings\navaro\Bureau\Powerpoint Berthout\photo appli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161704" cy="4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navaro\Bureau\Powerpoint Berthout\photo appli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161705" cy="4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971600" y="1215342"/>
            <a:ext cx="3490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+mj-lt"/>
              </a:rPr>
              <a:t>Les lieux du parc</a:t>
            </a:r>
            <a:endParaRPr lang="fr-FR" sz="2400" dirty="0">
              <a:latin typeface="+mj-lt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5142126" y="1215341"/>
            <a:ext cx="3490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+mj-lt"/>
              </a:rPr>
              <a:t>Un plan interactif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935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122</Words>
  <Application>Microsoft Office PowerPoint</Application>
  <PresentationFormat>Affichage à l'écran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 politique numérique de l’Etablissement public du parc et de la grande halle de la Villette</vt:lpstr>
      <vt:lpstr>Un site plus dynamique</vt:lpstr>
      <vt:lpstr>Diapositive 3</vt:lpstr>
      <vt:lpstr>Diapositive 4</vt:lpstr>
      <vt:lpstr>Diapositive 5</vt:lpstr>
      <vt:lpstr>La chaine Youtube du Parc</vt:lpstr>
      <vt:lpstr>Les réseaux sociaux</vt:lpstr>
      <vt:lpstr>L’application iPhone : un pas vers la mobilité</vt:lpstr>
      <vt:lpstr>L’application iPhone : un pas vers la mobilité</vt:lpstr>
      <vt:lpstr>L’implantation du wifi sur le parc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slides pour valorisation site www.villette.com </dc:title>
  <dc:creator>Isabelle Jousselin</dc:creator>
  <cp:lastModifiedBy>dell</cp:lastModifiedBy>
  <cp:revision>13</cp:revision>
  <dcterms:created xsi:type="dcterms:W3CDTF">2012-04-02T15:17:44Z</dcterms:created>
  <dcterms:modified xsi:type="dcterms:W3CDTF">2012-04-03T22:01:30Z</dcterms:modified>
</cp:coreProperties>
</file>