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381" autoAdjust="0"/>
  </p:normalViewPr>
  <p:slideViewPr>
    <p:cSldViewPr snapToGrid="0">
      <p:cViewPr varScale="1">
        <p:scale>
          <a:sx n="47" d="100"/>
          <a:sy n="47" d="100"/>
        </p:scale>
        <p:origin x="196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EBAE1-8896-4999-9A97-59FB770625DE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F65D9-60DC-41B6-94C1-138AA4EA7A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75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F65D9-60DC-41B6-94C1-138AA4EA7A7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68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F65D9-60DC-41B6-94C1-138AA4EA7A7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250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23E98-6C11-A617-1866-B7C8C29D9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4D77D0A-A021-055A-3412-0D4A72F713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5D66384-DCFF-992A-0CF2-5600D14AD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F54182-7A8B-033C-195B-C4C835527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F65D9-60DC-41B6-94C1-138AA4EA7A7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24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EC271-A348-AC1D-153B-42852A74C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8B2AE4-D15D-F902-B44A-2E1321399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BAE665-2A4D-6B52-4D74-0FAA24F1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FA73-353C-48A5-B97C-49A7A3658BF8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46B4C1-8270-C9A0-E12C-0459AAB4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24CBC-EE87-3C15-DD98-C085AD42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DD17-7ED0-4D23-AE74-B4B3CEB4E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91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A4C10-3D45-96EE-49F3-B0C43693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1CC84E-1E72-66D6-CD01-5631D4517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16119C-490D-D636-D4AB-7609218C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FA73-353C-48A5-B97C-49A7A3658BF8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2E07E4-0245-E436-DE83-07BAE9CE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C8FA63-E743-520B-D4E6-CD4A1878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DD17-7ED0-4D23-AE74-B4B3CEB4E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11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2CDA4B-D993-F318-0BB2-9C819F28F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8BBC7A-123E-9229-7439-DB9892245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9C68E-8CA3-E88E-D200-3A8E61B05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FA73-353C-48A5-B97C-49A7A3658BF8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03B1A8-F9AF-2C1D-FE51-9CDDC74A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991A9F-F437-3B2B-E372-EE98FA4C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DD17-7ED0-4D23-AE74-B4B3CEB4E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6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89C9C-6B44-1802-1F03-9B9A5BE7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45BE5-1F7C-562A-BB0C-9B1F60A9A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B03322-47CD-86F8-3631-CDCDBC66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FA73-353C-48A5-B97C-49A7A3658BF8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A8778-0E08-C78D-EA4D-26E9546D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B2576-CA02-BF28-93D0-12F23332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DD17-7ED0-4D23-AE74-B4B3CEB4E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22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7FF4A-213B-85B5-44A0-36DBF6B1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5770C5-E3AD-4818-2C08-A65C919F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7FF229-DCC9-3431-71F4-5611B88E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FA73-353C-48A5-B97C-49A7A3658BF8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3E8056-6BC8-15F7-F264-2E87774C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153AB1-4B0A-56F8-023B-778A0E98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DD17-7ED0-4D23-AE74-B4B3CEB4E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2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A54DA-97E7-B794-0C85-F26EEED2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CF8176-D3C9-AECA-95BF-4198651A9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6391B7-C98A-3649-2809-EE3ACF3B8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57C7D1-8ED7-2A68-843E-BE384396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FA73-353C-48A5-B97C-49A7A3658BF8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C8C147-BE3B-27B6-6710-47631D67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5C5073-B7EA-F6ED-F281-E77641D7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DD17-7ED0-4D23-AE74-B4B3CEB4E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24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BFDD8-311D-453B-B02B-8699FA4B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38957C-7D71-01A0-EDBD-3835A3E87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EDC61B-CCBE-7B39-820E-A2BA26565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049CD2-3754-5F8D-761D-C07B74FC3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FA86DC-381E-F023-0F05-0DF55BA05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116C34-6666-DEBE-C773-CCF3B7B0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FA73-353C-48A5-B97C-49A7A3658BF8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5F480B-5474-D32F-F32C-5908A88C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C69DAA-FF8F-0E51-FC4D-D94ECF2C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DD17-7ED0-4D23-AE74-B4B3CEB4E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68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9C73C-29FE-4DDB-D150-B7EDFDDE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8C4BA6-252F-78F5-69EF-E6009785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FA73-353C-48A5-B97C-49A7A3658BF8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110CC3-75AF-C93D-01E4-A9A67056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11FCEF-1BCF-599F-8881-D81F056B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DD17-7ED0-4D23-AE74-B4B3CEB4E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6D906E-4398-6299-B7C8-2EED7661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FA73-353C-48A5-B97C-49A7A3658BF8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8E4A24-82FB-ABD6-1863-3D291C4B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3B8256-D18A-680B-557F-35C966C4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DD17-7ED0-4D23-AE74-B4B3CEB4E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94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DCB47-88CE-9FBA-EFEF-D166C9E7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C1E028-D312-9615-A9B0-9A8AF301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775290-2B87-5341-FDE2-B30ED582E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30120D-DDAF-6429-1BC3-20D2909C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FA73-353C-48A5-B97C-49A7A3658BF8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4447AD-8090-4880-7543-4B3DD989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36FCD3-1C7C-469D-7397-E0C24B29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DD17-7ED0-4D23-AE74-B4B3CEB4E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10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55F0B-A4A8-1EEA-D178-ABA53194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266837-343F-956E-A0ED-995747641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3F1EC8-25B4-12ED-F7BF-E24CA7E45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B509CE-23DB-DF58-A163-11429EDD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FA73-353C-48A5-B97C-49A7A3658BF8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26DD9C-7462-BF7E-38BD-45FD7B94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27EB98-23D9-95B9-6CD1-5446E7FA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DD17-7ED0-4D23-AE74-B4B3CEB4E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08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52BB98-52A4-E53D-E78B-2F93574E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D0D952-8392-1103-98BA-6F1EED990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FD2F3F-7E28-B78A-AF63-1A120C20E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E1FA73-353C-48A5-B97C-49A7A3658BF8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E88C5B-5FE1-389B-5673-CB9D0CCD5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B0DDCE-6793-B6B3-360C-3DDC3E8E9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BDDD17-7ED0-4D23-AE74-B4B3CEB4E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16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631B37B-D29E-1B20-2E58-D47A2096B12C}"/>
              </a:ext>
            </a:extLst>
          </p:cNvPr>
          <p:cNvSpPr txBox="1"/>
          <p:nvPr/>
        </p:nvSpPr>
        <p:spPr>
          <a:xfrm>
            <a:off x="0" y="28583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500" b="1" dirty="0"/>
              <a:t>Anna, guide virtuelle du musée numérique</a:t>
            </a:r>
            <a:endParaRPr lang="fr-FR" sz="35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8EE338C-DEF7-4345-F572-BF5CA94F48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782" t="7591" r="16688" b="5206"/>
          <a:stretch/>
        </p:blipFill>
        <p:spPr>
          <a:xfrm>
            <a:off x="1679885" y="1200150"/>
            <a:ext cx="6766560" cy="4669819"/>
          </a:xfrm>
          <a:prstGeom prst="rect">
            <a:avLst/>
          </a:prstGeom>
        </p:spPr>
      </p:pic>
      <p:pic>
        <p:nvPicPr>
          <p:cNvPr id="12" name="Image 11" descr="Une image contenant habits, personne, debout, Pantalons&#10;&#10;Le contenu généré par l’IA peut être incorrect.">
            <a:extLst>
              <a:ext uri="{FF2B5EF4-FFF2-40B4-BE49-F238E27FC236}">
                <a16:creationId xmlns:a16="http://schemas.microsoft.com/office/drawing/2014/main" id="{622C2A0A-E4A8-5AA6-C423-CFBC9EA95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200" y="701562"/>
            <a:ext cx="60452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3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89F469-5F72-70A7-FF3E-A13B2AA011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728" t="7907" r="561" b="3655"/>
          <a:stretch/>
        </p:blipFill>
        <p:spPr>
          <a:xfrm>
            <a:off x="0" y="1130300"/>
            <a:ext cx="9127652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6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0045DFC-03A7-C20E-94A4-702F5A97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806" t="8588" r="18055" b="31829"/>
          <a:stretch/>
        </p:blipFill>
        <p:spPr>
          <a:xfrm>
            <a:off x="-16348" y="1130300"/>
            <a:ext cx="9144000" cy="44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9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EFA69-52C7-598E-4591-813E2D184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habits, personne, texte&#10;&#10;Le contenu généré par l’IA peut être incorrect.">
            <a:extLst>
              <a:ext uri="{FF2B5EF4-FFF2-40B4-BE49-F238E27FC236}">
                <a16:creationId xmlns:a16="http://schemas.microsoft.com/office/drawing/2014/main" id="{C440B6BF-9C74-85D8-86AF-8C64E9A76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2" b="18468"/>
          <a:stretch/>
        </p:blipFill>
        <p:spPr>
          <a:xfrm>
            <a:off x="517" y="1130300"/>
            <a:ext cx="9142965" cy="4461259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E4F6FED-0A40-4725-3927-B11017F21CB6}"/>
              </a:ext>
            </a:extLst>
          </p:cNvPr>
          <p:cNvSpPr/>
          <p:nvPr/>
        </p:nvSpPr>
        <p:spPr>
          <a:xfrm>
            <a:off x="144229" y="4965449"/>
            <a:ext cx="2924091" cy="12522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9 mois d’utilisation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+ 100 utilisateurs /mois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3 min en moyenne de conversation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09F16CF-44A5-3698-47BE-EF3BB37C038A}"/>
              </a:ext>
            </a:extLst>
          </p:cNvPr>
          <p:cNvSpPr/>
          <p:nvPr/>
        </p:nvSpPr>
        <p:spPr>
          <a:xfrm>
            <a:off x="4085792" y="6188459"/>
            <a:ext cx="5057690" cy="66954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/>
              <a:t>Le projet a bénéficié d’une subvention de la DRAC Grand-Est au titre du programme de numérisation et valorisation</a:t>
            </a:r>
          </a:p>
        </p:txBody>
      </p:sp>
    </p:spTree>
    <p:extLst>
      <p:ext uri="{BB962C8B-B14F-4D97-AF65-F5344CB8AC3E}">
        <p14:creationId xmlns:p14="http://schemas.microsoft.com/office/powerpoint/2010/main" val="39437436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</TotalTime>
  <Words>42</Words>
  <Application>Microsoft Office PowerPoint</Application>
  <PresentationFormat>Affichage à l'écran (4:3)</PresentationFormat>
  <Paragraphs>8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CUGR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DUTHOIT SAINT GEORGES Valérie</dc:creator>
  <cp:lastModifiedBy>DUTHOIT SAINT GEORGES Valérie</cp:lastModifiedBy>
  <cp:revision>6</cp:revision>
  <dcterms:created xsi:type="dcterms:W3CDTF">2025-03-14T08:41:58Z</dcterms:created>
  <dcterms:modified xsi:type="dcterms:W3CDTF">2025-03-17T20:23:17Z</dcterms:modified>
</cp:coreProperties>
</file>