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4269" r:id="rId2"/>
    <p:sldMasterId id="2147484209" r:id="rId3"/>
    <p:sldMasterId id="2147484261" r:id="rId4"/>
  </p:sldMasterIdLst>
  <p:notesMasterIdLst>
    <p:notesMasterId r:id="rId12"/>
  </p:notesMasterIdLst>
  <p:handoutMasterIdLst>
    <p:handoutMasterId r:id="rId13"/>
  </p:handoutMasterIdLst>
  <p:sldIdLst>
    <p:sldId id="1025" r:id="rId5"/>
    <p:sldId id="1029" r:id="rId6"/>
    <p:sldId id="1033" r:id="rId7"/>
    <p:sldId id="1037" r:id="rId8"/>
    <p:sldId id="1038" r:id="rId9"/>
    <p:sldId id="1039" r:id="rId10"/>
    <p:sldId id="1031" r:id="rId11"/>
  </p:sldIdLst>
  <p:sldSz cx="9144000" cy="6858000" type="screen4x3"/>
  <p:notesSz cx="7099300" cy="10234613"/>
  <p:defaultTextStyle>
    <a:defPPr>
      <a:defRPr lang="en-GB"/>
    </a:defPPr>
    <a:lvl1pPr algn="l" defTabSz="449263" rtl="0" fontAlgn="base" hangingPunct="0">
      <a:lnSpc>
        <a:spcPct val="8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428625" indent="-215900" algn="l" defTabSz="449263" rtl="0" fontAlgn="base" hangingPunct="0">
      <a:lnSpc>
        <a:spcPct val="8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644525" indent="-214313" algn="l" defTabSz="449263" rtl="0" fontAlgn="base" hangingPunct="0">
      <a:lnSpc>
        <a:spcPct val="8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860425" indent="-212725" algn="l" defTabSz="449263" rtl="0" fontAlgn="base" hangingPunct="0">
      <a:lnSpc>
        <a:spcPct val="8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1076325" indent="-215900" algn="l" defTabSz="449263" rtl="0" fontAlgn="base" hangingPunct="0">
      <a:lnSpc>
        <a:spcPct val="88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8C1A58"/>
    <a:srgbClr val="9B0B58"/>
    <a:srgbClr val="A80B58"/>
    <a:srgbClr val="3A3B40"/>
    <a:srgbClr val="CC0066"/>
    <a:srgbClr val="993366"/>
    <a:srgbClr val="339933"/>
    <a:srgbClr val="950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FECB4D8-DB02-4DC6-A0A2-4F2EBAE1DC90}" styleName="Style moyen 1 - Accentuation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Style moyen 4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874" y="-102"/>
      </p:cViewPr>
      <p:guideLst>
        <p:guide orient="horz" pos="2979"/>
        <p:guide pos="230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607DA617-BBD2-B142-BCE8-9A3B85FB8534}" type="datetimeFigureOut">
              <a:rPr lang="fr-FR"/>
              <a:pPr>
                <a:defRPr/>
              </a:pPr>
              <a:t>29/04/2013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33A01AA-44DE-434C-85F1-6C2FED84B8E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33202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"/>
          <p:cNvSpPr>
            <a:spLocks noChangeArrowheads="1"/>
          </p:cNvSpPr>
          <p:nvPr/>
        </p:nvSpPr>
        <p:spPr bwMode="auto">
          <a:xfrm>
            <a:off x="0" y="0"/>
            <a:ext cx="7100888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6" tIns="47893" rIns="95786" bIns="47893" anchor="ctr"/>
          <a:lstStyle/>
          <a:p>
            <a:endParaRPr lang="fr-FR"/>
          </a:p>
        </p:txBody>
      </p:sp>
      <p:sp>
        <p:nvSpPr>
          <p:cNvPr id="19459" name="AutoShape 2"/>
          <p:cNvSpPr>
            <a:spLocks noChangeArrowheads="1"/>
          </p:cNvSpPr>
          <p:nvPr/>
        </p:nvSpPr>
        <p:spPr bwMode="auto">
          <a:xfrm>
            <a:off x="0" y="0"/>
            <a:ext cx="7100888" cy="102346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95786" tIns="47893" rIns="95786" bIns="47893" anchor="ctr"/>
          <a:lstStyle/>
          <a:p>
            <a:endParaRPr lang="fr-FR"/>
          </a:p>
        </p:txBody>
      </p:sp>
      <p:sp>
        <p:nvSpPr>
          <p:cNvPr id="19460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989013" y="766763"/>
            <a:ext cx="5113337" cy="383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946150" y="4862513"/>
            <a:ext cx="5203825" cy="46005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8" tIns="49025" rIns="94278" bIns="490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noProof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070225" cy="50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8" tIns="49025" rIns="94278" bIns="4902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68313" algn="l"/>
                <a:tab pos="938213" algn="l"/>
                <a:tab pos="1409700" algn="l"/>
                <a:tab pos="1879600" algn="l"/>
                <a:tab pos="2351088" algn="l"/>
                <a:tab pos="2820988" algn="l"/>
                <a:tab pos="3292475" algn="l"/>
                <a:tab pos="3762375" algn="l"/>
                <a:tab pos="4233863" algn="l"/>
                <a:tab pos="4703763" algn="l"/>
                <a:tab pos="5173663" algn="l"/>
                <a:tab pos="5645150" algn="l"/>
                <a:tab pos="6115050" algn="l"/>
                <a:tab pos="6586538" algn="l"/>
                <a:tab pos="7056438" algn="l"/>
                <a:tab pos="7527925" algn="l"/>
                <a:tab pos="7997825" algn="l"/>
                <a:tab pos="8469313" algn="l"/>
                <a:tab pos="8939213" algn="l"/>
                <a:tab pos="9409113" algn="l"/>
              </a:tabLst>
              <a:defRPr sz="1200" smtClean="0">
                <a:solidFill>
                  <a:srgbClr val="000000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5367" name="Text Box 6"/>
          <p:cNvSpPr txBox="1">
            <a:spLocks noChangeArrowheads="1"/>
          </p:cNvSpPr>
          <p:nvPr/>
        </p:nvSpPr>
        <p:spPr bwMode="auto">
          <a:xfrm>
            <a:off x="4021138" y="0"/>
            <a:ext cx="3074987" cy="514350"/>
          </a:xfrm>
          <a:prstGeom prst="rect">
            <a:avLst/>
          </a:prstGeom>
          <a:noFill/>
          <a:ln>
            <a:noFill/>
          </a:ln>
          <a:extLst/>
        </p:spPr>
        <p:txBody>
          <a:bodyPr wrap="none" lIns="95786" tIns="47893" rIns="95786" bIns="47893" anchor="ctr"/>
          <a:lstStyle>
            <a:lvl1pPr eaLnBrk="0"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2pPr>
            <a:lvl3pPr eaLnBrk="0"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3pPr>
            <a:lvl4pPr eaLnBrk="0"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4pPr>
            <a:lvl5pPr eaLnBrk="0"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>
              <a:defRPr/>
            </a:pPr>
            <a:endParaRPr lang="fr-FR" sz="1800" smtClean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9720263"/>
            <a:ext cx="3070225" cy="50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8" tIns="49025" rIns="94278" bIns="49025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tabLst>
                <a:tab pos="0" algn="l"/>
                <a:tab pos="468313" algn="l"/>
                <a:tab pos="938213" algn="l"/>
                <a:tab pos="1409700" algn="l"/>
                <a:tab pos="1879600" algn="l"/>
                <a:tab pos="2351088" algn="l"/>
                <a:tab pos="2820988" algn="l"/>
                <a:tab pos="3292475" algn="l"/>
                <a:tab pos="3762375" algn="l"/>
                <a:tab pos="4233863" algn="l"/>
                <a:tab pos="4703763" algn="l"/>
                <a:tab pos="5173663" algn="l"/>
                <a:tab pos="5645150" algn="l"/>
                <a:tab pos="6115050" algn="l"/>
                <a:tab pos="6586538" algn="l"/>
                <a:tab pos="7056438" algn="l"/>
                <a:tab pos="7527925" algn="l"/>
                <a:tab pos="7997825" algn="l"/>
                <a:tab pos="8469313" algn="l"/>
                <a:tab pos="8939213" algn="l"/>
                <a:tab pos="9409113" algn="l"/>
              </a:tabLst>
              <a:defRPr sz="1200" smtClean="0">
                <a:solidFill>
                  <a:srgbClr val="000000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021138" y="9720263"/>
            <a:ext cx="3070225" cy="509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4278" tIns="49025" rIns="94278" bIns="49025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2000"/>
              </a:lnSpc>
              <a:tabLst>
                <a:tab pos="0" algn="l"/>
                <a:tab pos="468313" algn="l"/>
                <a:tab pos="938213" algn="l"/>
                <a:tab pos="1409700" algn="l"/>
                <a:tab pos="1879600" algn="l"/>
                <a:tab pos="2351088" algn="l"/>
                <a:tab pos="2820988" algn="l"/>
                <a:tab pos="3292475" algn="l"/>
                <a:tab pos="3762375" algn="l"/>
                <a:tab pos="4233863" algn="l"/>
                <a:tab pos="4703763" algn="l"/>
                <a:tab pos="5173663" algn="l"/>
                <a:tab pos="5645150" algn="l"/>
                <a:tab pos="6115050" algn="l"/>
                <a:tab pos="6586538" algn="l"/>
                <a:tab pos="7056438" algn="l"/>
                <a:tab pos="7527925" algn="l"/>
                <a:tab pos="7997825" algn="l"/>
                <a:tab pos="8469313" algn="l"/>
                <a:tab pos="8939213" algn="l"/>
                <a:tab pos="9409113" algn="l"/>
              </a:tabLst>
              <a:defRPr sz="1200" smtClean="0">
                <a:solidFill>
                  <a:srgbClr val="000000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4A26E047-5588-4F49-8E78-EFE15B06D0FA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7619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ＭＳ Ｐゴシック" charset="0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6B7A23-5713-1E45-9BD3-7E196FAFBF7A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A2038B-09B6-9747-8C27-C49CC9206E64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35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3942A8-CE65-5A40-88EA-75F5A6E0790D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0168FA-A5AE-1F40-B57A-A43C5887FBDD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43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67488" y="306388"/>
            <a:ext cx="2039937" cy="5748337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42913" y="306388"/>
            <a:ext cx="5972175" cy="5748337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F969372-93F9-6042-B887-19EF49E144D3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5EFD72-7F13-D641-8B20-649B217918C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3082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2913" y="306388"/>
            <a:ext cx="8164512" cy="762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FBB4952-6934-4E4F-A0B1-10290B5749B1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A300AA8-CDBD-AE47-8F75-6FB20AFF6DB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979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73BE3-7ACC-8441-88A7-BAEB79163306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</a:t>
            </a:r>
            <a:br>
              <a:rPr lang="fr-FR"/>
            </a:br>
            <a:r>
              <a:rPr lang="fr-FR"/>
              <a:t>Tel: 02 28 03 04 04 - Fax: 02 28 03 04 05 - contact@mazedia.fr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1FEE1-B387-7C4C-A255-31CF367E0A4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546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42"/>
            <a:ext cx="9144000" cy="68569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82210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648" y="198884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342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63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84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54EFB6-7203-794E-979A-1E690F603FE3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674918-6075-034D-8698-9958C4B77F5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61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9F2C785-1839-FF47-9BBD-2FDE5EDAD5B1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975C4A-6724-C441-8C46-E2C97E67132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9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3998913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08513" y="1371600"/>
            <a:ext cx="3998912" cy="4683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48412F-ADA6-9F4E-9F94-C38E129BB41B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96B52C5-FD4A-774B-AA44-6F222AAD1C2B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842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91413F-465A-4644-9943-D0769C686CC5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4FC1E88-3E42-A940-B404-193316D3A952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689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D7BE0-67A6-DE42-B6D7-1F046AFA37B5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29F529-DBC7-6242-9DAA-B6C297D986EC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8103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BD9A9A-811A-984F-BE10-F5725BD0CC96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D91708E-3133-4142-8F0D-07F942625DA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35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8BEA9E3-0C3A-214F-B5FB-A970F0CCBF0E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0AA693F-5F5C-9942-9197-393AE6FDB2B8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330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Faire glisser l'image vers l'espace réservé ou cliquer sur l'icône pour l'ajouter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8CB0C4D-FD01-154A-9E84-F95977636253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 Tel: 02 28 03 04 04 - Fax: 02 28 03 04 05 - contact@mazedia.fr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393E892-20EB-9D48-9C75-7EED998D30D0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824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6388"/>
            <a:ext cx="8534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71600"/>
            <a:ext cx="8534400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0"/>
            <a:ext cx="2130425" cy="22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defRPr sz="800" smtClean="0">
                <a:solidFill>
                  <a:srgbClr val="B5BABD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7C228459-F472-8A45-84CC-47FCAA612F9C}" type="datetime3">
              <a:rPr lang="fr-FR"/>
              <a:pPr>
                <a:defRPr/>
              </a:pPr>
              <a:t>29.04.13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04800" y="6477000"/>
            <a:ext cx="7162800" cy="246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102000"/>
              </a:lnSpc>
              <a:defRPr sz="800" smtClean="0">
                <a:solidFill>
                  <a:srgbClr val="FFFFFF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r>
              <a:rPr lang="fr-FR"/>
              <a:t>Mazedia - Parc d'affaires des Moulinets - 16, bd Charles de Gaulle - 44 800 Saint-Herblain -  </a:t>
            </a:r>
            <a:br>
              <a:rPr lang="fr-FR"/>
            </a:br>
            <a:r>
              <a:rPr lang="fr-FR"/>
              <a:t>Tel: 02 28 03 04 04 - Fax: 02 28 03 04 05 - contact@mazedia.fr</a:t>
            </a: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916988" y="0"/>
            <a:ext cx="225425" cy="227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102000"/>
              </a:lnSpc>
              <a:defRPr sz="700" smtClean="0">
                <a:solidFill>
                  <a:srgbClr val="9E0C4D"/>
                </a:solidFill>
                <a:latin typeface="Verdana" charset="0"/>
                <a:cs typeface="Arial" charset="0"/>
              </a:defRPr>
            </a:lvl1pPr>
          </a:lstStyle>
          <a:p>
            <a:pPr>
              <a:defRPr/>
            </a:pPr>
            <a:fld id="{AD5FBABC-8568-2743-8E39-CE9C7C508459}" type="slidenum">
              <a:rPr lang="en-GB"/>
              <a:pPr>
                <a:defRPr/>
              </a:pPr>
              <a:t>‹N°›</a:t>
            </a:fld>
            <a:endParaRPr lang="en-GB"/>
          </a:p>
        </p:txBody>
      </p:sp>
      <p:sp>
        <p:nvSpPr>
          <p:cNvPr id="1031" name="Line 6"/>
          <p:cNvSpPr>
            <a:spLocks noChangeShapeType="1"/>
          </p:cNvSpPr>
          <p:nvPr/>
        </p:nvSpPr>
        <p:spPr bwMode="auto">
          <a:xfrm>
            <a:off x="304800" y="1143000"/>
            <a:ext cx="8534400" cy="0"/>
          </a:xfrm>
          <a:prstGeom prst="line">
            <a:avLst/>
          </a:prstGeom>
          <a:noFill/>
          <a:ln w="10800">
            <a:solidFill>
              <a:srgbClr val="9E0C4D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90" r:id="rId1"/>
    <p:sldLayoutId id="2147484291" r:id="rId2"/>
    <p:sldLayoutId id="2147484292" r:id="rId3"/>
    <p:sldLayoutId id="2147484293" r:id="rId4"/>
    <p:sldLayoutId id="2147484294" r:id="rId5"/>
    <p:sldLayoutId id="2147484295" r:id="rId6"/>
    <p:sldLayoutId id="2147484296" r:id="rId7"/>
    <p:sldLayoutId id="2147484297" r:id="rId8"/>
    <p:sldLayoutId id="2147484298" r:id="rId9"/>
    <p:sldLayoutId id="2147484299" r:id="rId10"/>
    <p:sldLayoutId id="2147484300" r:id="rId11"/>
    <p:sldLayoutId id="2147484301" r:id="rId12"/>
    <p:sldLayoutId id="2147484285" r:id="rId13"/>
  </p:sldLayoutIdLst>
  <p:hf sldNum="0" hdr="0" ftr="0"/>
  <p:txStyles>
    <p:titleStyle>
      <a:lvl1pPr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0"/>
        <a:defRPr sz="2800">
          <a:solidFill>
            <a:srgbClr val="9E0C4D"/>
          </a:solidFill>
          <a:latin typeface="+mj-lt"/>
          <a:ea typeface="ＭＳ Ｐゴシック" charset="0"/>
          <a:cs typeface="+mj-cs"/>
        </a:defRPr>
      </a:lvl1pPr>
      <a:lvl2pPr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0"/>
        <a:defRPr sz="2800">
          <a:solidFill>
            <a:srgbClr val="9E0C4D"/>
          </a:solidFill>
          <a:latin typeface="Verdana" pitchFamily="32" charset="0"/>
          <a:ea typeface="ＭＳ Ｐゴシック" charset="0"/>
          <a:cs typeface="Arial" charset="0"/>
        </a:defRPr>
      </a:lvl2pPr>
      <a:lvl3pPr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0"/>
        <a:defRPr sz="2800">
          <a:solidFill>
            <a:srgbClr val="9E0C4D"/>
          </a:solidFill>
          <a:latin typeface="Verdana" pitchFamily="32" charset="0"/>
          <a:ea typeface="ＭＳ Ｐゴシック" charset="0"/>
          <a:cs typeface="Arial" charset="0"/>
        </a:defRPr>
      </a:lvl3pPr>
      <a:lvl4pPr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0"/>
        <a:defRPr sz="2800">
          <a:solidFill>
            <a:srgbClr val="9E0C4D"/>
          </a:solidFill>
          <a:latin typeface="Verdana" pitchFamily="32" charset="0"/>
          <a:ea typeface="ＭＳ Ｐゴシック" charset="0"/>
          <a:cs typeface="Arial" charset="0"/>
        </a:defRPr>
      </a:lvl4pPr>
      <a:lvl5pPr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0"/>
        <a:defRPr sz="2800">
          <a:solidFill>
            <a:srgbClr val="9E0C4D"/>
          </a:solidFill>
          <a:latin typeface="Verdana" pitchFamily="32" charset="0"/>
          <a:ea typeface="ＭＳ Ｐゴシック" charset="0"/>
          <a:cs typeface="Arial" charset="0"/>
        </a:defRPr>
      </a:lvl5pPr>
      <a:lvl6pPr marL="457200"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800">
          <a:solidFill>
            <a:srgbClr val="9E0C4D"/>
          </a:solidFill>
          <a:latin typeface="Verdana" pitchFamily="32" charset="0"/>
          <a:cs typeface="Arial" charset="0"/>
        </a:defRPr>
      </a:lvl6pPr>
      <a:lvl7pPr marL="914400"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800">
          <a:solidFill>
            <a:srgbClr val="9E0C4D"/>
          </a:solidFill>
          <a:latin typeface="Verdana" pitchFamily="32" charset="0"/>
          <a:cs typeface="Arial" charset="0"/>
        </a:defRPr>
      </a:lvl7pPr>
      <a:lvl8pPr marL="1371600"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800">
          <a:solidFill>
            <a:srgbClr val="9E0C4D"/>
          </a:solidFill>
          <a:latin typeface="Verdana" pitchFamily="32" charset="0"/>
          <a:cs typeface="Arial" charset="0"/>
        </a:defRPr>
      </a:lvl8pPr>
      <a:lvl9pPr marL="1828800" algn="l" defTabSz="449263" rtl="0" eaLnBrk="1" fontAlgn="base" hangingPunct="1">
        <a:lnSpc>
          <a:spcPct val="106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2800">
          <a:solidFill>
            <a:srgbClr val="9E0C4D"/>
          </a:solidFill>
          <a:latin typeface="Verdana" pitchFamily="32" charset="0"/>
          <a:cs typeface="Arial" charset="0"/>
        </a:defRPr>
      </a:lvl9pPr>
    </p:titleStyle>
    <p:bodyStyle>
      <a:lvl1pPr marL="338138" indent="-338138" algn="l" defTabSz="449263" rtl="0" eaLnBrk="1" fontAlgn="base" hangingPunct="1">
        <a:lnSpc>
          <a:spcPct val="106000"/>
        </a:lnSpc>
        <a:spcBef>
          <a:spcPts val="775"/>
        </a:spcBef>
        <a:spcAft>
          <a:spcPct val="0"/>
        </a:spcAft>
        <a:buClr>
          <a:srgbClr val="3A3B40"/>
        </a:buClr>
        <a:buSzPct val="100000"/>
        <a:buFont typeface="Wingdings 3" charset="0"/>
        <a:buChar char=""/>
        <a:defRPr sz="2400">
          <a:solidFill>
            <a:srgbClr val="3A3B40"/>
          </a:solidFill>
          <a:latin typeface="+mn-lt"/>
          <a:ea typeface="ＭＳ Ｐゴシック" charset="0"/>
          <a:cs typeface="+mn-cs"/>
        </a:defRPr>
      </a:lvl1pPr>
      <a:lvl2pPr marL="658813" indent="-290513" algn="l" defTabSz="449263" rtl="0" eaLnBrk="1" fontAlgn="base" hangingPunct="1">
        <a:lnSpc>
          <a:spcPct val="106000"/>
        </a:lnSpc>
        <a:spcBef>
          <a:spcPts val="675"/>
        </a:spcBef>
        <a:spcAft>
          <a:spcPct val="0"/>
        </a:spcAft>
        <a:buClr>
          <a:srgbClr val="3A3B40"/>
        </a:buClr>
        <a:buSzPct val="100000"/>
        <a:buFont typeface="Verdana" charset="0"/>
        <a:buChar char="-"/>
        <a:defRPr sz="2000">
          <a:solidFill>
            <a:srgbClr val="3A3B40"/>
          </a:solidFill>
          <a:latin typeface="+mn-lt"/>
          <a:ea typeface="Arial" charset="0"/>
          <a:cs typeface="+mn-cs"/>
        </a:defRPr>
      </a:lvl2pPr>
      <a:lvl3pPr marL="1036638" indent="-187325" algn="l" defTabSz="449263" rtl="0" eaLnBrk="1" fontAlgn="base" hangingPunct="1">
        <a:lnSpc>
          <a:spcPct val="106000"/>
        </a:lnSpc>
        <a:spcBef>
          <a:spcPts val="388"/>
        </a:spcBef>
        <a:spcAft>
          <a:spcPct val="0"/>
        </a:spcAft>
        <a:buClr>
          <a:srgbClr val="3A3B40"/>
        </a:buClr>
        <a:buSzPct val="100000"/>
        <a:buFont typeface="Verdana" charset="0"/>
        <a:buChar char="-"/>
        <a:defRPr sz="1600">
          <a:solidFill>
            <a:srgbClr val="3A3B40"/>
          </a:solidFill>
          <a:latin typeface="+mn-lt"/>
          <a:ea typeface="Arial" charset="0"/>
          <a:cs typeface="+mn-cs"/>
        </a:defRPr>
      </a:lvl3pPr>
      <a:lvl4pPr marL="1425575" indent="-180975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Verdana" charset="0"/>
        <a:buChar char="-"/>
        <a:defRPr sz="1200">
          <a:solidFill>
            <a:srgbClr val="3A3B40"/>
          </a:solidFill>
          <a:latin typeface="+mn-lt"/>
          <a:ea typeface="Arial" charset="0"/>
          <a:cs typeface="+mn-cs"/>
        </a:defRPr>
      </a:lvl4pPr>
      <a:lvl5pPr marL="1814513" indent="-188913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Verdana" charset="0"/>
        <a:buChar char="-"/>
        <a:defRPr sz="1200">
          <a:solidFill>
            <a:srgbClr val="3A3B40"/>
          </a:solidFill>
          <a:latin typeface="+mn-lt"/>
          <a:ea typeface="Arial" charset="0"/>
          <a:cs typeface="+mn-cs"/>
        </a:defRPr>
      </a:lvl5pPr>
      <a:lvl6pPr marL="2271713" indent="-188913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Wingdings" charset="2"/>
        <a:buChar char=""/>
        <a:defRPr sz="1200">
          <a:solidFill>
            <a:srgbClr val="3A3B40"/>
          </a:solidFill>
          <a:latin typeface="+mn-lt"/>
          <a:cs typeface="+mn-cs"/>
        </a:defRPr>
      </a:lvl6pPr>
      <a:lvl7pPr marL="2728913" indent="-188913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Wingdings" charset="2"/>
        <a:buChar char=""/>
        <a:defRPr sz="1200">
          <a:solidFill>
            <a:srgbClr val="3A3B40"/>
          </a:solidFill>
          <a:latin typeface="+mn-lt"/>
          <a:cs typeface="+mn-cs"/>
        </a:defRPr>
      </a:lvl7pPr>
      <a:lvl8pPr marL="3186113" indent="-188913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Wingdings" charset="2"/>
        <a:buChar char=""/>
        <a:defRPr sz="1200">
          <a:solidFill>
            <a:srgbClr val="3A3B40"/>
          </a:solidFill>
          <a:latin typeface="+mn-lt"/>
          <a:cs typeface="+mn-cs"/>
        </a:defRPr>
      </a:lvl8pPr>
      <a:lvl9pPr marL="3643313" indent="-188913" algn="l" defTabSz="449263" rtl="0" eaLnBrk="1" fontAlgn="base" hangingPunct="1">
        <a:lnSpc>
          <a:spcPct val="106000"/>
        </a:lnSpc>
        <a:spcBef>
          <a:spcPts val="288"/>
        </a:spcBef>
        <a:spcAft>
          <a:spcPct val="0"/>
        </a:spcAft>
        <a:buClr>
          <a:srgbClr val="3A3B40"/>
        </a:buClr>
        <a:buSzPct val="100000"/>
        <a:buFont typeface="Wingdings" charset="2"/>
        <a:buChar char=""/>
        <a:defRPr sz="1200">
          <a:solidFill>
            <a:srgbClr val="3A3B40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ChangeArrowheads="1"/>
          </p:cNvSpPr>
          <p:nvPr/>
        </p:nvSpPr>
        <p:spPr bwMode="auto">
          <a:xfrm>
            <a:off x="-1588" y="0"/>
            <a:ext cx="9145588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86" r:id="rId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0" y="5084763"/>
            <a:ext cx="9144000" cy="1773237"/>
          </a:xfrm>
          <a:prstGeom prst="rect">
            <a:avLst/>
          </a:prstGeom>
          <a:solidFill>
            <a:srgbClr val="95044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pic>
        <p:nvPicPr>
          <p:cNvPr id="17412" name="Image 9" descr="LOGO_GROUPE_G_BGviolet_MOYEN_RVB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530850"/>
            <a:ext cx="4572000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Image 1" descr="LOGO_MAZEDIA_MOYEN_RVB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076700"/>
            <a:ext cx="2532063" cy="79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7" r:id="rId1"/>
  </p:sldLayoutIdLst>
  <p:hf sldNum="0"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50444"/>
          </a:solidFill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5299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17002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et modifiez le titre</a:t>
            </a:r>
          </a:p>
        </p:txBody>
      </p:sp>
      <p:pic>
        <p:nvPicPr>
          <p:cNvPr id="55300" name="Image 6" descr="LOGO_MAZEDIA_MOYEN_RVB_blanc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5516563"/>
            <a:ext cx="2676525" cy="842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288" r:id="rId1"/>
    <p:sldLayoutId id="2147484289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5400" kern="1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5400">
          <a:solidFill>
            <a:schemeClr val="bg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re 1"/>
          <p:cNvSpPr>
            <a:spLocks noGrp="1"/>
          </p:cNvSpPr>
          <p:nvPr>
            <p:ph type="ctrTitle"/>
          </p:nvPr>
        </p:nvSpPr>
        <p:spPr>
          <a:xfrm>
            <a:off x="684213" y="836613"/>
            <a:ext cx="7772400" cy="1470025"/>
          </a:xfrm>
        </p:spPr>
        <p:txBody>
          <a:bodyPr/>
          <a:lstStyle/>
          <a:p>
            <a:pPr eaLnBrk="1" hangingPunct="1"/>
            <a:r>
              <a:rPr lang="fr-FR" dirty="0" smtClean="0">
                <a:latin typeface="Calibri" charset="0"/>
              </a:rPr>
              <a:t>MUSEES</a:t>
            </a:r>
            <a:endParaRPr lang="fr-FR" dirty="0">
              <a:latin typeface="Calibri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03350" y="1989138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fr-FR" dirty="0" smtClean="0">
                <a:latin typeface="Calibri" charset="0"/>
              </a:rPr>
              <a:t>En 20 ans, quels enjeux du numérique pour les métiers de la muséographie ?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parcours </a:t>
            </a:r>
            <a:r>
              <a:rPr lang="fr-FR" dirty="0" err="1" smtClean="0"/>
              <a:t>muséo</a:t>
            </a:r>
            <a:r>
              <a:rPr lang="fr-FR" dirty="0" smtClean="0"/>
              <a:t> en 1998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854EFB6-7203-794E-979A-1E690F603FE3}" type="datetime3">
              <a:rPr lang="fr-FR" smtClean="0"/>
              <a:pPr>
                <a:defRPr/>
              </a:pPr>
              <a:t>29.04.13</a:t>
            </a:fld>
            <a:endParaRPr lang="en-GB"/>
          </a:p>
        </p:txBody>
      </p:sp>
      <p:sp>
        <p:nvSpPr>
          <p:cNvPr id="7" name="Forme libre 6"/>
          <p:cNvSpPr/>
          <p:nvPr/>
        </p:nvSpPr>
        <p:spPr>
          <a:xfrm>
            <a:off x="1912471" y="2117497"/>
            <a:ext cx="1778056" cy="1045883"/>
          </a:xfrm>
          <a:custGeom>
            <a:avLst/>
            <a:gdLst>
              <a:gd name="connsiteX0" fmla="*/ 0 w 1778056"/>
              <a:gd name="connsiteY0" fmla="*/ 1045883 h 1045883"/>
              <a:gd name="connsiteX1" fmla="*/ 74705 w 1778056"/>
              <a:gd name="connsiteY1" fmla="*/ 642471 h 1045883"/>
              <a:gd name="connsiteX2" fmla="*/ 119529 w 1778056"/>
              <a:gd name="connsiteY2" fmla="*/ 567765 h 1045883"/>
              <a:gd name="connsiteX3" fmla="*/ 164353 w 1778056"/>
              <a:gd name="connsiteY3" fmla="*/ 463177 h 1045883"/>
              <a:gd name="connsiteX4" fmla="*/ 328705 w 1778056"/>
              <a:gd name="connsiteY4" fmla="*/ 313765 h 1045883"/>
              <a:gd name="connsiteX5" fmla="*/ 358588 w 1778056"/>
              <a:gd name="connsiteY5" fmla="*/ 283883 h 1045883"/>
              <a:gd name="connsiteX6" fmla="*/ 508000 w 1778056"/>
              <a:gd name="connsiteY6" fmla="*/ 179295 h 1045883"/>
              <a:gd name="connsiteX7" fmla="*/ 552823 w 1778056"/>
              <a:gd name="connsiteY7" fmla="*/ 149412 h 1045883"/>
              <a:gd name="connsiteX8" fmla="*/ 672353 w 1778056"/>
              <a:gd name="connsiteY8" fmla="*/ 119530 h 1045883"/>
              <a:gd name="connsiteX9" fmla="*/ 732117 w 1778056"/>
              <a:gd name="connsiteY9" fmla="*/ 104589 h 1045883"/>
              <a:gd name="connsiteX10" fmla="*/ 881529 w 1778056"/>
              <a:gd name="connsiteY10" fmla="*/ 74706 h 1045883"/>
              <a:gd name="connsiteX11" fmla="*/ 941294 w 1778056"/>
              <a:gd name="connsiteY11" fmla="*/ 44824 h 1045883"/>
              <a:gd name="connsiteX12" fmla="*/ 986117 w 1778056"/>
              <a:gd name="connsiteY12" fmla="*/ 29883 h 1045883"/>
              <a:gd name="connsiteX13" fmla="*/ 1150470 w 1778056"/>
              <a:gd name="connsiteY13" fmla="*/ 0 h 1045883"/>
              <a:gd name="connsiteX14" fmla="*/ 1583764 w 1778056"/>
              <a:gd name="connsiteY14" fmla="*/ 14942 h 1045883"/>
              <a:gd name="connsiteX15" fmla="*/ 1628588 w 1778056"/>
              <a:gd name="connsiteY15" fmla="*/ 29883 h 1045883"/>
              <a:gd name="connsiteX16" fmla="*/ 1733176 w 1778056"/>
              <a:gd name="connsiteY16" fmla="*/ 134471 h 1045883"/>
              <a:gd name="connsiteX17" fmla="*/ 1778000 w 1778056"/>
              <a:gd name="connsiteY17" fmla="*/ 194236 h 10458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778056" h="1045883">
                <a:moveTo>
                  <a:pt x="0" y="1045883"/>
                </a:moveTo>
                <a:cubicBezTo>
                  <a:pt x="24902" y="911412"/>
                  <a:pt x="41537" y="775145"/>
                  <a:pt x="74705" y="642471"/>
                </a:cubicBezTo>
                <a:cubicBezTo>
                  <a:pt x="81748" y="614298"/>
                  <a:pt x="106542" y="593740"/>
                  <a:pt x="119529" y="567765"/>
                </a:cubicBezTo>
                <a:cubicBezTo>
                  <a:pt x="143670" y="519483"/>
                  <a:pt x="124376" y="512037"/>
                  <a:pt x="164353" y="463177"/>
                </a:cubicBezTo>
                <a:cubicBezTo>
                  <a:pt x="258806" y="347735"/>
                  <a:pt x="243511" y="384760"/>
                  <a:pt x="328705" y="313765"/>
                </a:cubicBezTo>
                <a:cubicBezTo>
                  <a:pt x="339527" y="304747"/>
                  <a:pt x="347766" y="292901"/>
                  <a:pt x="358588" y="283883"/>
                </a:cubicBezTo>
                <a:cubicBezTo>
                  <a:pt x="402844" y="247003"/>
                  <a:pt x="461436" y="210338"/>
                  <a:pt x="508000" y="179295"/>
                </a:cubicBezTo>
                <a:cubicBezTo>
                  <a:pt x="522941" y="169334"/>
                  <a:pt x="535402" y="153767"/>
                  <a:pt x="552823" y="149412"/>
                </a:cubicBezTo>
                <a:lnTo>
                  <a:pt x="672353" y="119530"/>
                </a:lnTo>
                <a:cubicBezTo>
                  <a:pt x="692274" y="114550"/>
                  <a:pt x="711981" y="108616"/>
                  <a:pt x="732117" y="104589"/>
                </a:cubicBezTo>
                <a:lnTo>
                  <a:pt x="881529" y="74706"/>
                </a:lnTo>
                <a:cubicBezTo>
                  <a:pt x="901451" y="64745"/>
                  <a:pt x="920822" y="53598"/>
                  <a:pt x="941294" y="44824"/>
                </a:cubicBezTo>
                <a:cubicBezTo>
                  <a:pt x="955770" y="38620"/>
                  <a:pt x="970974" y="34210"/>
                  <a:pt x="986117" y="29883"/>
                </a:cubicBezTo>
                <a:cubicBezTo>
                  <a:pt x="1056562" y="9756"/>
                  <a:pt x="1065830" y="12092"/>
                  <a:pt x="1150470" y="0"/>
                </a:cubicBezTo>
                <a:cubicBezTo>
                  <a:pt x="1294901" y="4981"/>
                  <a:pt x="1439528" y="5927"/>
                  <a:pt x="1583764" y="14942"/>
                </a:cubicBezTo>
                <a:cubicBezTo>
                  <a:pt x="1599483" y="15924"/>
                  <a:pt x="1616290" y="20044"/>
                  <a:pt x="1628588" y="29883"/>
                </a:cubicBezTo>
                <a:cubicBezTo>
                  <a:pt x="1667087" y="60682"/>
                  <a:pt x="1698313" y="99608"/>
                  <a:pt x="1733176" y="134471"/>
                </a:cubicBezTo>
                <a:cubicBezTo>
                  <a:pt x="1781522" y="182817"/>
                  <a:pt x="1778000" y="158165"/>
                  <a:pt x="1778000" y="194236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8" name="Forme libre 7"/>
          <p:cNvSpPr/>
          <p:nvPr/>
        </p:nvSpPr>
        <p:spPr>
          <a:xfrm>
            <a:off x="1837765" y="1729233"/>
            <a:ext cx="1553807" cy="2054657"/>
          </a:xfrm>
          <a:custGeom>
            <a:avLst/>
            <a:gdLst>
              <a:gd name="connsiteX0" fmla="*/ 0 w 1553807"/>
              <a:gd name="connsiteY0" fmla="*/ 1777794 h 2054657"/>
              <a:gd name="connsiteX1" fmla="*/ 986117 w 1553807"/>
              <a:gd name="connsiteY1" fmla="*/ 462970 h 2054657"/>
              <a:gd name="connsiteX2" fmla="*/ 1524000 w 1553807"/>
              <a:gd name="connsiteY2" fmla="*/ 89441 h 2054657"/>
              <a:gd name="connsiteX3" fmla="*/ 104588 w 1553807"/>
              <a:gd name="connsiteY3" fmla="*/ 2001911 h 2054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3807" h="2054657">
                <a:moveTo>
                  <a:pt x="0" y="1777794"/>
                </a:moveTo>
                <a:cubicBezTo>
                  <a:pt x="366058" y="1261078"/>
                  <a:pt x="732117" y="744362"/>
                  <a:pt x="986117" y="462970"/>
                </a:cubicBezTo>
                <a:cubicBezTo>
                  <a:pt x="1240117" y="181578"/>
                  <a:pt x="1670921" y="-167049"/>
                  <a:pt x="1524000" y="89441"/>
                </a:cubicBezTo>
                <a:cubicBezTo>
                  <a:pt x="1377079" y="345931"/>
                  <a:pt x="-306294" y="2407813"/>
                  <a:pt x="104588" y="2001911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1" name="Forme libre 10"/>
          <p:cNvSpPr/>
          <p:nvPr/>
        </p:nvSpPr>
        <p:spPr>
          <a:xfrm>
            <a:off x="2160000" y="1511968"/>
            <a:ext cx="5112568" cy="3096344"/>
          </a:xfrm>
          <a:custGeom>
            <a:avLst/>
            <a:gdLst>
              <a:gd name="connsiteX0" fmla="*/ 0 w 4751294"/>
              <a:gd name="connsiteY0" fmla="*/ 1150471 h 3167530"/>
              <a:gd name="connsiteX1" fmla="*/ 0 w 4751294"/>
              <a:gd name="connsiteY1" fmla="*/ 1150471 h 3167530"/>
              <a:gd name="connsiteX2" fmla="*/ 14941 w 4751294"/>
              <a:gd name="connsiteY2" fmla="*/ 956236 h 3167530"/>
              <a:gd name="connsiteX3" fmla="*/ 44824 w 4751294"/>
              <a:gd name="connsiteY3" fmla="*/ 866589 h 3167530"/>
              <a:gd name="connsiteX4" fmla="*/ 59765 w 4751294"/>
              <a:gd name="connsiteY4" fmla="*/ 791883 h 3167530"/>
              <a:gd name="connsiteX5" fmla="*/ 89647 w 4751294"/>
              <a:gd name="connsiteY5" fmla="*/ 732118 h 3167530"/>
              <a:gd name="connsiteX6" fmla="*/ 194235 w 4751294"/>
              <a:gd name="connsiteY6" fmla="*/ 582706 h 3167530"/>
              <a:gd name="connsiteX7" fmla="*/ 268941 w 4751294"/>
              <a:gd name="connsiteY7" fmla="*/ 493059 h 3167530"/>
              <a:gd name="connsiteX8" fmla="*/ 298824 w 4751294"/>
              <a:gd name="connsiteY8" fmla="*/ 448236 h 3167530"/>
              <a:gd name="connsiteX9" fmla="*/ 388471 w 4751294"/>
              <a:gd name="connsiteY9" fmla="*/ 358589 h 3167530"/>
              <a:gd name="connsiteX10" fmla="*/ 433294 w 4751294"/>
              <a:gd name="connsiteY10" fmla="*/ 313765 h 3167530"/>
              <a:gd name="connsiteX11" fmla="*/ 463177 w 4751294"/>
              <a:gd name="connsiteY11" fmla="*/ 268941 h 3167530"/>
              <a:gd name="connsiteX12" fmla="*/ 508000 w 4751294"/>
              <a:gd name="connsiteY12" fmla="*/ 239059 h 3167530"/>
              <a:gd name="connsiteX13" fmla="*/ 567765 w 4751294"/>
              <a:gd name="connsiteY13" fmla="*/ 179294 h 3167530"/>
              <a:gd name="connsiteX14" fmla="*/ 612588 w 4751294"/>
              <a:gd name="connsiteY14" fmla="*/ 164353 h 3167530"/>
              <a:gd name="connsiteX15" fmla="*/ 672353 w 4751294"/>
              <a:gd name="connsiteY15" fmla="*/ 134471 h 3167530"/>
              <a:gd name="connsiteX16" fmla="*/ 776941 w 4751294"/>
              <a:gd name="connsiteY16" fmla="*/ 104589 h 3167530"/>
              <a:gd name="connsiteX17" fmla="*/ 821765 w 4751294"/>
              <a:gd name="connsiteY17" fmla="*/ 89647 h 3167530"/>
              <a:gd name="connsiteX18" fmla="*/ 941294 w 4751294"/>
              <a:gd name="connsiteY18" fmla="*/ 29883 h 3167530"/>
              <a:gd name="connsiteX19" fmla="*/ 1105647 w 4751294"/>
              <a:gd name="connsiteY19" fmla="*/ 0 h 3167530"/>
              <a:gd name="connsiteX20" fmla="*/ 1837765 w 4751294"/>
              <a:gd name="connsiteY20" fmla="*/ 14941 h 3167530"/>
              <a:gd name="connsiteX21" fmla="*/ 2076824 w 4751294"/>
              <a:gd name="connsiteY21" fmla="*/ 44824 h 3167530"/>
              <a:gd name="connsiteX22" fmla="*/ 2599765 w 4751294"/>
              <a:gd name="connsiteY22" fmla="*/ 59765 h 3167530"/>
              <a:gd name="connsiteX23" fmla="*/ 2913529 w 4751294"/>
              <a:gd name="connsiteY23" fmla="*/ 74706 h 3167530"/>
              <a:gd name="connsiteX24" fmla="*/ 3287059 w 4751294"/>
              <a:gd name="connsiteY24" fmla="*/ 89647 h 3167530"/>
              <a:gd name="connsiteX25" fmla="*/ 3272118 w 4751294"/>
              <a:gd name="connsiteY25" fmla="*/ 418353 h 3167530"/>
              <a:gd name="connsiteX26" fmla="*/ 3212353 w 4751294"/>
              <a:gd name="connsiteY26" fmla="*/ 508000 h 3167530"/>
              <a:gd name="connsiteX27" fmla="*/ 3182471 w 4751294"/>
              <a:gd name="connsiteY27" fmla="*/ 552824 h 3167530"/>
              <a:gd name="connsiteX28" fmla="*/ 3212353 w 4751294"/>
              <a:gd name="connsiteY28" fmla="*/ 791883 h 3167530"/>
              <a:gd name="connsiteX29" fmla="*/ 3272118 w 4751294"/>
              <a:gd name="connsiteY29" fmla="*/ 821765 h 3167530"/>
              <a:gd name="connsiteX30" fmla="*/ 3406588 w 4751294"/>
              <a:gd name="connsiteY30" fmla="*/ 836706 h 3167530"/>
              <a:gd name="connsiteX31" fmla="*/ 3526118 w 4751294"/>
              <a:gd name="connsiteY31" fmla="*/ 851647 h 3167530"/>
              <a:gd name="connsiteX32" fmla="*/ 3675529 w 4751294"/>
              <a:gd name="connsiteY32" fmla="*/ 881530 h 3167530"/>
              <a:gd name="connsiteX33" fmla="*/ 3884706 w 4751294"/>
              <a:gd name="connsiteY33" fmla="*/ 896471 h 3167530"/>
              <a:gd name="connsiteX34" fmla="*/ 3899647 w 4751294"/>
              <a:gd name="connsiteY34" fmla="*/ 1299883 h 3167530"/>
              <a:gd name="connsiteX35" fmla="*/ 3854824 w 4751294"/>
              <a:gd name="connsiteY35" fmla="*/ 1404471 h 3167530"/>
              <a:gd name="connsiteX36" fmla="*/ 3869765 w 4751294"/>
              <a:gd name="connsiteY36" fmla="*/ 1583765 h 3167530"/>
              <a:gd name="connsiteX37" fmla="*/ 3929529 w 4751294"/>
              <a:gd name="connsiteY37" fmla="*/ 1598706 h 3167530"/>
              <a:gd name="connsiteX38" fmla="*/ 3974353 w 4751294"/>
              <a:gd name="connsiteY38" fmla="*/ 1613647 h 3167530"/>
              <a:gd name="connsiteX39" fmla="*/ 4243294 w 4751294"/>
              <a:gd name="connsiteY39" fmla="*/ 1628589 h 3167530"/>
              <a:gd name="connsiteX40" fmla="*/ 4452471 w 4751294"/>
              <a:gd name="connsiteY40" fmla="*/ 1643530 h 3167530"/>
              <a:gd name="connsiteX41" fmla="*/ 4631765 w 4751294"/>
              <a:gd name="connsiteY41" fmla="*/ 1703294 h 3167530"/>
              <a:gd name="connsiteX42" fmla="*/ 4736353 w 4751294"/>
              <a:gd name="connsiteY42" fmla="*/ 1837765 h 3167530"/>
              <a:gd name="connsiteX43" fmla="*/ 4751294 w 4751294"/>
              <a:gd name="connsiteY43" fmla="*/ 1897530 h 3167530"/>
              <a:gd name="connsiteX44" fmla="*/ 4691529 w 4751294"/>
              <a:gd name="connsiteY44" fmla="*/ 2017059 h 3167530"/>
              <a:gd name="connsiteX45" fmla="*/ 4646706 w 4751294"/>
              <a:gd name="connsiteY45" fmla="*/ 2046941 h 3167530"/>
              <a:gd name="connsiteX46" fmla="*/ 4572000 w 4751294"/>
              <a:gd name="connsiteY46" fmla="*/ 2061883 h 3167530"/>
              <a:gd name="connsiteX47" fmla="*/ 4527177 w 4751294"/>
              <a:gd name="connsiteY47" fmla="*/ 2076824 h 3167530"/>
              <a:gd name="connsiteX48" fmla="*/ 4153647 w 4751294"/>
              <a:gd name="connsiteY48" fmla="*/ 2106706 h 3167530"/>
              <a:gd name="connsiteX49" fmla="*/ 4004235 w 4751294"/>
              <a:gd name="connsiteY49" fmla="*/ 2121647 h 3167530"/>
              <a:gd name="connsiteX50" fmla="*/ 3496235 w 4751294"/>
              <a:gd name="connsiteY50" fmla="*/ 2121647 h 3167530"/>
              <a:gd name="connsiteX51" fmla="*/ 3421529 w 4751294"/>
              <a:gd name="connsiteY51" fmla="*/ 2091765 h 3167530"/>
              <a:gd name="connsiteX52" fmla="*/ 3376706 w 4751294"/>
              <a:gd name="connsiteY52" fmla="*/ 2076824 h 3167530"/>
              <a:gd name="connsiteX53" fmla="*/ 3257177 w 4751294"/>
              <a:gd name="connsiteY53" fmla="*/ 1987177 h 3167530"/>
              <a:gd name="connsiteX54" fmla="*/ 3197412 w 4751294"/>
              <a:gd name="connsiteY54" fmla="*/ 1897530 h 3167530"/>
              <a:gd name="connsiteX55" fmla="*/ 3152588 w 4751294"/>
              <a:gd name="connsiteY55" fmla="*/ 1852706 h 3167530"/>
              <a:gd name="connsiteX56" fmla="*/ 3092824 w 4751294"/>
              <a:gd name="connsiteY56" fmla="*/ 1763059 h 3167530"/>
              <a:gd name="connsiteX57" fmla="*/ 3077882 w 4751294"/>
              <a:gd name="connsiteY57" fmla="*/ 1718236 h 3167530"/>
              <a:gd name="connsiteX58" fmla="*/ 3048000 w 4751294"/>
              <a:gd name="connsiteY58" fmla="*/ 1688353 h 3167530"/>
              <a:gd name="connsiteX59" fmla="*/ 3018118 w 4751294"/>
              <a:gd name="connsiteY59" fmla="*/ 1643530 h 3167530"/>
              <a:gd name="connsiteX60" fmla="*/ 2659529 w 4751294"/>
              <a:gd name="connsiteY60" fmla="*/ 1658471 h 3167530"/>
              <a:gd name="connsiteX61" fmla="*/ 2614706 w 4751294"/>
              <a:gd name="connsiteY61" fmla="*/ 1703294 h 3167530"/>
              <a:gd name="connsiteX62" fmla="*/ 2525059 w 4751294"/>
              <a:gd name="connsiteY62" fmla="*/ 1733177 h 3167530"/>
              <a:gd name="connsiteX63" fmla="*/ 2435412 w 4751294"/>
              <a:gd name="connsiteY63" fmla="*/ 1718236 h 3167530"/>
              <a:gd name="connsiteX64" fmla="*/ 2375647 w 4751294"/>
              <a:gd name="connsiteY64" fmla="*/ 1703294 h 3167530"/>
              <a:gd name="connsiteX65" fmla="*/ 2256118 w 4751294"/>
              <a:gd name="connsiteY65" fmla="*/ 1718236 h 3167530"/>
              <a:gd name="connsiteX66" fmla="*/ 2241177 w 4751294"/>
              <a:gd name="connsiteY66" fmla="*/ 1763059 h 3167530"/>
              <a:gd name="connsiteX67" fmla="*/ 2211294 w 4751294"/>
              <a:gd name="connsiteY67" fmla="*/ 1912471 h 3167530"/>
              <a:gd name="connsiteX68" fmla="*/ 2181412 w 4751294"/>
              <a:gd name="connsiteY68" fmla="*/ 1957294 h 3167530"/>
              <a:gd name="connsiteX69" fmla="*/ 2181412 w 4751294"/>
              <a:gd name="connsiteY69" fmla="*/ 2151530 h 3167530"/>
              <a:gd name="connsiteX70" fmla="*/ 2345765 w 4751294"/>
              <a:gd name="connsiteY70" fmla="*/ 2196353 h 3167530"/>
              <a:gd name="connsiteX71" fmla="*/ 2779059 w 4751294"/>
              <a:gd name="connsiteY71" fmla="*/ 2211294 h 3167530"/>
              <a:gd name="connsiteX72" fmla="*/ 3003177 w 4751294"/>
              <a:gd name="connsiteY72" fmla="*/ 2226236 h 3167530"/>
              <a:gd name="connsiteX73" fmla="*/ 3212353 w 4751294"/>
              <a:gd name="connsiteY73" fmla="*/ 2286000 h 3167530"/>
              <a:gd name="connsiteX74" fmla="*/ 3361765 w 4751294"/>
              <a:gd name="connsiteY74" fmla="*/ 2345765 h 3167530"/>
              <a:gd name="connsiteX75" fmla="*/ 3481294 w 4751294"/>
              <a:gd name="connsiteY75" fmla="*/ 2420471 h 3167530"/>
              <a:gd name="connsiteX76" fmla="*/ 3526118 w 4751294"/>
              <a:gd name="connsiteY76" fmla="*/ 2450353 h 3167530"/>
              <a:gd name="connsiteX77" fmla="*/ 3765177 w 4751294"/>
              <a:gd name="connsiteY77" fmla="*/ 2465294 h 3167530"/>
              <a:gd name="connsiteX78" fmla="*/ 3750235 w 4751294"/>
              <a:gd name="connsiteY78" fmla="*/ 2808941 h 3167530"/>
              <a:gd name="connsiteX79" fmla="*/ 3705412 w 4751294"/>
              <a:gd name="connsiteY79" fmla="*/ 2853765 h 3167530"/>
              <a:gd name="connsiteX80" fmla="*/ 3600824 w 4751294"/>
              <a:gd name="connsiteY80" fmla="*/ 2943412 h 3167530"/>
              <a:gd name="connsiteX81" fmla="*/ 3466353 w 4751294"/>
              <a:gd name="connsiteY81" fmla="*/ 3033059 h 3167530"/>
              <a:gd name="connsiteX82" fmla="*/ 3287059 w 4751294"/>
              <a:gd name="connsiteY82" fmla="*/ 3107765 h 3167530"/>
              <a:gd name="connsiteX83" fmla="*/ 3212353 w 4751294"/>
              <a:gd name="connsiteY83" fmla="*/ 3137647 h 3167530"/>
              <a:gd name="connsiteX84" fmla="*/ 3018118 w 4751294"/>
              <a:gd name="connsiteY84" fmla="*/ 3167530 h 3167530"/>
              <a:gd name="connsiteX85" fmla="*/ 2853765 w 4751294"/>
              <a:gd name="connsiteY85" fmla="*/ 3152589 h 3167530"/>
              <a:gd name="connsiteX86" fmla="*/ 2764118 w 4751294"/>
              <a:gd name="connsiteY86" fmla="*/ 3107765 h 3167530"/>
              <a:gd name="connsiteX87" fmla="*/ 2644588 w 4751294"/>
              <a:gd name="connsiteY87" fmla="*/ 3077883 h 3167530"/>
              <a:gd name="connsiteX88" fmla="*/ 2510118 w 4751294"/>
              <a:gd name="connsiteY88" fmla="*/ 3048000 h 3167530"/>
              <a:gd name="connsiteX89" fmla="*/ 2360706 w 4751294"/>
              <a:gd name="connsiteY89" fmla="*/ 3003177 h 3167530"/>
              <a:gd name="connsiteX90" fmla="*/ 2091765 w 4751294"/>
              <a:gd name="connsiteY90" fmla="*/ 2943412 h 3167530"/>
              <a:gd name="connsiteX91" fmla="*/ 1867647 w 4751294"/>
              <a:gd name="connsiteY91" fmla="*/ 2853765 h 3167530"/>
              <a:gd name="connsiteX92" fmla="*/ 1778000 w 4751294"/>
              <a:gd name="connsiteY92" fmla="*/ 2779059 h 3167530"/>
              <a:gd name="connsiteX93" fmla="*/ 1538941 w 4751294"/>
              <a:gd name="connsiteY93" fmla="*/ 2674471 h 3167530"/>
              <a:gd name="connsiteX94" fmla="*/ 1464235 w 4751294"/>
              <a:gd name="connsiteY94" fmla="*/ 2614706 h 3167530"/>
              <a:gd name="connsiteX95" fmla="*/ 1389529 w 4751294"/>
              <a:gd name="connsiteY95" fmla="*/ 2510118 h 3167530"/>
              <a:gd name="connsiteX96" fmla="*/ 1344706 w 4751294"/>
              <a:gd name="connsiteY96" fmla="*/ 2450353 h 3167530"/>
              <a:gd name="connsiteX97" fmla="*/ 1240118 w 4751294"/>
              <a:gd name="connsiteY97" fmla="*/ 2375647 h 3167530"/>
              <a:gd name="connsiteX98" fmla="*/ 1180353 w 4751294"/>
              <a:gd name="connsiteY98" fmla="*/ 2300941 h 3167530"/>
              <a:gd name="connsiteX99" fmla="*/ 1195294 w 4751294"/>
              <a:gd name="connsiteY99" fmla="*/ 2076824 h 3167530"/>
              <a:gd name="connsiteX100" fmla="*/ 1210235 w 4751294"/>
              <a:gd name="connsiteY100" fmla="*/ 2032000 h 3167530"/>
              <a:gd name="connsiteX101" fmla="*/ 1284941 w 4751294"/>
              <a:gd name="connsiteY101" fmla="*/ 1957294 h 3167530"/>
              <a:gd name="connsiteX102" fmla="*/ 1359647 w 4751294"/>
              <a:gd name="connsiteY102" fmla="*/ 1867647 h 3167530"/>
              <a:gd name="connsiteX103" fmla="*/ 1434353 w 4751294"/>
              <a:gd name="connsiteY103" fmla="*/ 1807883 h 3167530"/>
              <a:gd name="connsiteX104" fmla="*/ 1494118 w 4751294"/>
              <a:gd name="connsiteY104" fmla="*/ 1748118 h 3167530"/>
              <a:gd name="connsiteX105" fmla="*/ 1568824 w 4751294"/>
              <a:gd name="connsiteY105" fmla="*/ 1688353 h 3167530"/>
              <a:gd name="connsiteX106" fmla="*/ 1658471 w 4751294"/>
              <a:gd name="connsiteY106" fmla="*/ 1598706 h 3167530"/>
              <a:gd name="connsiteX107" fmla="*/ 1852706 w 4751294"/>
              <a:gd name="connsiteY107" fmla="*/ 1524000 h 3167530"/>
              <a:gd name="connsiteX108" fmla="*/ 1942353 w 4751294"/>
              <a:gd name="connsiteY108" fmla="*/ 1494118 h 3167530"/>
              <a:gd name="connsiteX109" fmla="*/ 1987177 w 4751294"/>
              <a:gd name="connsiteY109" fmla="*/ 1479177 h 3167530"/>
              <a:gd name="connsiteX110" fmla="*/ 2032000 w 4751294"/>
              <a:gd name="connsiteY110" fmla="*/ 1449294 h 3167530"/>
              <a:gd name="connsiteX111" fmla="*/ 2091765 w 4751294"/>
              <a:gd name="connsiteY111" fmla="*/ 1404471 h 3167530"/>
              <a:gd name="connsiteX112" fmla="*/ 2151529 w 4751294"/>
              <a:gd name="connsiteY112" fmla="*/ 1374589 h 3167530"/>
              <a:gd name="connsiteX113" fmla="*/ 2196353 w 4751294"/>
              <a:gd name="connsiteY113" fmla="*/ 1344706 h 3167530"/>
              <a:gd name="connsiteX114" fmla="*/ 2271059 w 4751294"/>
              <a:gd name="connsiteY114" fmla="*/ 1314824 h 3167530"/>
              <a:gd name="connsiteX115" fmla="*/ 2330824 w 4751294"/>
              <a:gd name="connsiteY115" fmla="*/ 1284941 h 3167530"/>
              <a:gd name="connsiteX116" fmla="*/ 2345765 w 4751294"/>
              <a:gd name="connsiteY116" fmla="*/ 1240118 h 3167530"/>
              <a:gd name="connsiteX117" fmla="*/ 2375647 w 4751294"/>
              <a:gd name="connsiteY117" fmla="*/ 1195294 h 3167530"/>
              <a:gd name="connsiteX118" fmla="*/ 2405529 w 4751294"/>
              <a:gd name="connsiteY118" fmla="*/ 1105647 h 3167530"/>
              <a:gd name="connsiteX119" fmla="*/ 2390588 w 4751294"/>
              <a:gd name="connsiteY119" fmla="*/ 926353 h 3167530"/>
              <a:gd name="connsiteX120" fmla="*/ 2345765 w 4751294"/>
              <a:gd name="connsiteY120" fmla="*/ 896471 h 3167530"/>
              <a:gd name="connsiteX121" fmla="*/ 2300941 w 4751294"/>
              <a:gd name="connsiteY121" fmla="*/ 851647 h 3167530"/>
              <a:gd name="connsiteX122" fmla="*/ 2241177 w 4751294"/>
              <a:gd name="connsiteY122" fmla="*/ 836706 h 3167530"/>
              <a:gd name="connsiteX123" fmla="*/ 2196353 w 4751294"/>
              <a:gd name="connsiteY123" fmla="*/ 821765 h 3167530"/>
              <a:gd name="connsiteX124" fmla="*/ 1807882 w 4751294"/>
              <a:gd name="connsiteY124" fmla="*/ 836706 h 3167530"/>
              <a:gd name="connsiteX125" fmla="*/ 1718235 w 4751294"/>
              <a:gd name="connsiteY125" fmla="*/ 896471 h 3167530"/>
              <a:gd name="connsiteX126" fmla="*/ 1643529 w 4751294"/>
              <a:gd name="connsiteY126" fmla="*/ 971177 h 3167530"/>
              <a:gd name="connsiteX127" fmla="*/ 1613647 w 4751294"/>
              <a:gd name="connsiteY127" fmla="*/ 1016000 h 3167530"/>
              <a:gd name="connsiteX128" fmla="*/ 1568824 w 4751294"/>
              <a:gd name="connsiteY128" fmla="*/ 1045883 h 3167530"/>
              <a:gd name="connsiteX129" fmla="*/ 1524000 w 4751294"/>
              <a:gd name="connsiteY129" fmla="*/ 1105647 h 3167530"/>
              <a:gd name="connsiteX130" fmla="*/ 1449294 w 4751294"/>
              <a:gd name="connsiteY130" fmla="*/ 1165412 h 3167530"/>
              <a:gd name="connsiteX131" fmla="*/ 1329765 w 4751294"/>
              <a:gd name="connsiteY131" fmla="*/ 1299883 h 3167530"/>
              <a:gd name="connsiteX132" fmla="*/ 1284941 w 4751294"/>
              <a:gd name="connsiteY132" fmla="*/ 1329765 h 3167530"/>
              <a:gd name="connsiteX133" fmla="*/ 1225177 w 4751294"/>
              <a:gd name="connsiteY133" fmla="*/ 1344706 h 3167530"/>
              <a:gd name="connsiteX134" fmla="*/ 1150471 w 4751294"/>
              <a:gd name="connsiteY134" fmla="*/ 1374589 h 3167530"/>
              <a:gd name="connsiteX135" fmla="*/ 1075765 w 4751294"/>
              <a:gd name="connsiteY135" fmla="*/ 1359647 h 3167530"/>
              <a:gd name="connsiteX136" fmla="*/ 1030941 w 4751294"/>
              <a:gd name="connsiteY136" fmla="*/ 1180353 h 3167530"/>
              <a:gd name="connsiteX137" fmla="*/ 956235 w 4751294"/>
              <a:gd name="connsiteY137" fmla="*/ 911412 h 3167530"/>
              <a:gd name="connsiteX138" fmla="*/ 911412 w 4751294"/>
              <a:gd name="connsiteY138" fmla="*/ 896471 h 3167530"/>
              <a:gd name="connsiteX139" fmla="*/ 806824 w 4751294"/>
              <a:gd name="connsiteY139" fmla="*/ 911412 h 3167530"/>
              <a:gd name="connsiteX140" fmla="*/ 762000 w 4751294"/>
              <a:gd name="connsiteY140" fmla="*/ 956236 h 3167530"/>
              <a:gd name="connsiteX141" fmla="*/ 717177 w 4751294"/>
              <a:gd name="connsiteY141" fmla="*/ 1030941 h 3167530"/>
              <a:gd name="connsiteX142" fmla="*/ 687294 w 4751294"/>
              <a:gd name="connsiteY142" fmla="*/ 1075765 h 3167530"/>
              <a:gd name="connsiteX143" fmla="*/ 657412 w 4751294"/>
              <a:gd name="connsiteY143" fmla="*/ 1165412 h 3167530"/>
              <a:gd name="connsiteX144" fmla="*/ 597647 w 4751294"/>
              <a:gd name="connsiteY144" fmla="*/ 1299883 h 3167530"/>
              <a:gd name="connsiteX145" fmla="*/ 552824 w 4751294"/>
              <a:gd name="connsiteY145" fmla="*/ 1374589 h 3167530"/>
              <a:gd name="connsiteX146" fmla="*/ 448235 w 4751294"/>
              <a:gd name="connsiteY146" fmla="*/ 1389530 h 3167530"/>
              <a:gd name="connsiteX147" fmla="*/ 254000 w 4751294"/>
              <a:gd name="connsiteY147" fmla="*/ 1374589 h 3167530"/>
              <a:gd name="connsiteX148" fmla="*/ 194235 w 4751294"/>
              <a:gd name="connsiteY148" fmla="*/ 1359647 h 3167530"/>
              <a:gd name="connsiteX149" fmla="*/ 149412 w 4751294"/>
              <a:gd name="connsiteY149" fmla="*/ 1314824 h 3167530"/>
              <a:gd name="connsiteX150" fmla="*/ 134471 w 4751294"/>
              <a:gd name="connsiteY150" fmla="*/ 1255059 h 3167530"/>
              <a:gd name="connsiteX151" fmla="*/ 74706 w 4751294"/>
              <a:gd name="connsiteY151" fmla="*/ 1195294 h 3167530"/>
              <a:gd name="connsiteX152" fmla="*/ 44824 w 4751294"/>
              <a:gd name="connsiteY152" fmla="*/ 1150471 h 3167530"/>
              <a:gd name="connsiteX153" fmla="*/ 0 w 4751294"/>
              <a:gd name="connsiteY153" fmla="*/ 1090706 h 316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4751294" h="3167530">
                <a:moveTo>
                  <a:pt x="0" y="1150471"/>
                </a:moveTo>
                <a:lnTo>
                  <a:pt x="0" y="1150471"/>
                </a:lnTo>
                <a:cubicBezTo>
                  <a:pt x="4980" y="1085726"/>
                  <a:pt x="4813" y="1020378"/>
                  <a:pt x="14941" y="956236"/>
                </a:cubicBezTo>
                <a:cubicBezTo>
                  <a:pt x="19854" y="925123"/>
                  <a:pt x="38647" y="897476"/>
                  <a:pt x="44824" y="866589"/>
                </a:cubicBezTo>
                <a:cubicBezTo>
                  <a:pt x="49804" y="841687"/>
                  <a:pt x="51734" y="815975"/>
                  <a:pt x="59765" y="791883"/>
                </a:cubicBezTo>
                <a:cubicBezTo>
                  <a:pt x="66808" y="770753"/>
                  <a:pt x="78830" y="751588"/>
                  <a:pt x="89647" y="732118"/>
                </a:cubicBezTo>
                <a:cubicBezTo>
                  <a:pt x="136032" y="648625"/>
                  <a:pt x="132633" y="659710"/>
                  <a:pt x="194235" y="582706"/>
                </a:cubicBezTo>
                <a:cubicBezTo>
                  <a:pt x="222773" y="497097"/>
                  <a:pt x="187532" y="574468"/>
                  <a:pt x="268941" y="493059"/>
                </a:cubicBezTo>
                <a:cubicBezTo>
                  <a:pt x="281639" y="480361"/>
                  <a:pt x="286894" y="461657"/>
                  <a:pt x="298824" y="448236"/>
                </a:cubicBezTo>
                <a:cubicBezTo>
                  <a:pt x="326900" y="416651"/>
                  <a:pt x="358589" y="388471"/>
                  <a:pt x="388471" y="358589"/>
                </a:cubicBezTo>
                <a:cubicBezTo>
                  <a:pt x="403412" y="343648"/>
                  <a:pt x="421573" y="331346"/>
                  <a:pt x="433294" y="313765"/>
                </a:cubicBezTo>
                <a:cubicBezTo>
                  <a:pt x="443255" y="298824"/>
                  <a:pt x="450479" y="281639"/>
                  <a:pt x="463177" y="268941"/>
                </a:cubicBezTo>
                <a:cubicBezTo>
                  <a:pt x="475874" y="256244"/>
                  <a:pt x="494366" y="250745"/>
                  <a:pt x="508000" y="239059"/>
                </a:cubicBezTo>
                <a:cubicBezTo>
                  <a:pt x="529391" y="220724"/>
                  <a:pt x="544839" y="195670"/>
                  <a:pt x="567765" y="179294"/>
                </a:cubicBezTo>
                <a:cubicBezTo>
                  <a:pt x="580581" y="170140"/>
                  <a:pt x="598112" y="170557"/>
                  <a:pt x="612588" y="164353"/>
                </a:cubicBezTo>
                <a:cubicBezTo>
                  <a:pt x="633060" y="155579"/>
                  <a:pt x="651881" y="143245"/>
                  <a:pt x="672353" y="134471"/>
                </a:cubicBezTo>
                <a:cubicBezTo>
                  <a:pt x="708177" y="119118"/>
                  <a:pt x="739031" y="115421"/>
                  <a:pt x="776941" y="104589"/>
                </a:cubicBezTo>
                <a:cubicBezTo>
                  <a:pt x="792085" y="100262"/>
                  <a:pt x="807427" y="96164"/>
                  <a:pt x="821765" y="89647"/>
                </a:cubicBezTo>
                <a:cubicBezTo>
                  <a:pt x="862318" y="71214"/>
                  <a:pt x="897354" y="37207"/>
                  <a:pt x="941294" y="29883"/>
                </a:cubicBezTo>
                <a:cubicBezTo>
                  <a:pt x="1055991" y="10766"/>
                  <a:pt x="1001235" y="20882"/>
                  <a:pt x="1105647" y="0"/>
                </a:cubicBezTo>
                <a:cubicBezTo>
                  <a:pt x="1349686" y="4980"/>
                  <a:pt x="1593934" y="3687"/>
                  <a:pt x="1837765" y="14941"/>
                </a:cubicBezTo>
                <a:cubicBezTo>
                  <a:pt x="1917986" y="18644"/>
                  <a:pt x="1996550" y="42530"/>
                  <a:pt x="2076824" y="44824"/>
                </a:cubicBezTo>
                <a:lnTo>
                  <a:pt x="2599765" y="59765"/>
                </a:lnTo>
                <a:cubicBezTo>
                  <a:pt x="2704405" y="63502"/>
                  <a:pt x="2808921" y="70158"/>
                  <a:pt x="2913529" y="74706"/>
                </a:cubicBezTo>
                <a:lnTo>
                  <a:pt x="3287059" y="89647"/>
                </a:lnTo>
                <a:cubicBezTo>
                  <a:pt x="3282079" y="199216"/>
                  <a:pt x="3291399" y="310379"/>
                  <a:pt x="3272118" y="418353"/>
                </a:cubicBezTo>
                <a:cubicBezTo>
                  <a:pt x="3265805" y="453708"/>
                  <a:pt x="3232275" y="478118"/>
                  <a:pt x="3212353" y="508000"/>
                </a:cubicBezTo>
                <a:lnTo>
                  <a:pt x="3182471" y="552824"/>
                </a:lnTo>
                <a:cubicBezTo>
                  <a:pt x="3192432" y="632510"/>
                  <a:pt x="3186958" y="715698"/>
                  <a:pt x="3212353" y="791883"/>
                </a:cubicBezTo>
                <a:cubicBezTo>
                  <a:pt x="3219396" y="813013"/>
                  <a:pt x="3250415" y="816757"/>
                  <a:pt x="3272118" y="821765"/>
                </a:cubicBezTo>
                <a:cubicBezTo>
                  <a:pt x="3316062" y="831906"/>
                  <a:pt x="3361798" y="831437"/>
                  <a:pt x="3406588" y="836706"/>
                </a:cubicBezTo>
                <a:lnTo>
                  <a:pt x="3526118" y="851647"/>
                </a:lnTo>
                <a:cubicBezTo>
                  <a:pt x="3582167" y="865660"/>
                  <a:pt x="3614466" y="875424"/>
                  <a:pt x="3675529" y="881530"/>
                </a:cubicBezTo>
                <a:cubicBezTo>
                  <a:pt x="3745085" y="888486"/>
                  <a:pt x="3814980" y="891491"/>
                  <a:pt x="3884706" y="896471"/>
                </a:cubicBezTo>
                <a:cubicBezTo>
                  <a:pt x="3979429" y="1038556"/>
                  <a:pt x="3925457" y="938535"/>
                  <a:pt x="3899647" y="1299883"/>
                </a:cubicBezTo>
                <a:cubicBezTo>
                  <a:pt x="3895788" y="1353912"/>
                  <a:pt x="3882597" y="1362811"/>
                  <a:pt x="3854824" y="1404471"/>
                </a:cubicBezTo>
                <a:cubicBezTo>
                  <a:pt x="3859804" y="1464236"/>
                  <a:pt x="3848237" y="1527790"/>
                  <a:pt x="3869765" y="1583765"/>
                </a:cubicBezTo>
                <a:cubicBezTo>
                  <a:pt x="3877136" y="1602931"/>
                  <a:pt x="3909785" y="1593065"/>
                  <a:pt x="3929529" y="1598706"/>
                </a:cubicBezTo>
                <a:cubicBezTo>
                  <a:pt x="3944673" y="1603033"/>
                  <a:pt x="3958674" y="1612154"/>
                  <a:pt x="3974353" y="1613647"/>
                </a:cubicBezTo>
                <a:cubicBezTo>
                  <a:pt x="4063734" y="1622160"/>
                  <a:pt x="4153684" y="1622988"/>
                  <a:pt x="4243294" y="1628589"/>
                </a:cubicBezTo>
                <a:lnTo>
                  <a:pt x="4452471" y="1643530"/>
                </a:lnTo>
                <a:cubicBezTo>
                  <a:pt x="4593608" y="1678814"/>
                  <a:pt x="4535266" y="1655046"/>
                  <a:pt x="4631765" y="1703294"/>
                </a:cubicBezTo>
                <a:cubicBezTo>
                  <a:pt x="4693361" y="1764890"/>
                  <a:pt x="4708974" y="1764753"/>
                  <a:pt x="4736353" y="1837765"/>
                </a:cubicBezTo>
                <a:cubicBezTo>
                  <a:pt x="4743563" y="1856992"/>
                  <a:pt x="4746314" y="1877608"/>
                  <a:pt x="4751294" y="1897530"/>
                </a:cubicBezTo>
                <a:cubicBezTo>
                  <a:pt x="4735549" y="1960510"/>
                  <a:pt x="4742324" y="1966264"/>
                  <a:pt x="4691529" y="2017059"/>
                </a:cubicBezTo>
                <a:cubicBezTo>
                  <a:pt x="4678832" y="2029756"/>
                  <a:pt x="4663519" y="2040636"/>
                  <a:pt x="4646706" y="2046941"/>
                </a:cubicBezTo>
                <a:cubicBezTo>
                  <a:pt x="4622928" y="2055858"/>
                  <a:pt x="4596637" y="2055724"/>
                  <a:pt x="4572000" y="2061883"/>
                </a:cubicBezTo>
                <a:cubicBezTo>
                  <a:pt x="4556721" y="2065703"/>
                  <a:pt x="4542837" y="2075146"/>
                  <a:pt x="4527177" y="2076824"/>
                </a:cubicBezTo>
                <a:cubicBezTo>
                  <a:pt x="4402980" y="2090131"/>
                  <a:pt x="4278098" y="2096039"/>
                  <a:pt x="4153647" y="2106706"/>
                </a:cubicBezTo>
                <a:cubicBezTo>
                  <a:pt x="4103777" y="2110980"/>
                  <a:pt x="4054039" y="2116667"/>
                  <a:pt x="4004235" y="2121647"/>
                </a:cubicBezTo>
                <a:cubicBezTo>
                  <a:pt x="3809486" y="2170338"/>
                  <a:pt x="3891860" y="2155558"/>
                  <a:pt x="3496235" y="2121647"/>
                </a:cubicBezTo>
                <a:cubicBezTo>
                  <a:pt x="3469513" y="2119357"/>
                  <a:pt x="3446642" y="2101182"/>
                  <a:pt x="3421529" y="2091765"/>
                </a:cubicBezTo>
                <a:cubicBezTo>
                  <a:pt x="3406783" y="2086235"/>
                  <a:pt x="3391647" y="2081804"/>
                  <a:pt x="3376706" y="2076824"/>
                </a:cubicBezTo>
                <a:cubicBezTo>
                  <a:pt x="3336863" y="2046942"/>
                  <a:pt x="3284803" y="2028616"/>
                  <a:pt x="3257177" y="1987177"/>
                </a:cubicBezTo>
                <a:lnTo>
                  <a:pt x="3197412" y="1897530"/>
                </a:lnTo>
                <a:cubicBezTo>
                  <a:pt x="3185691" y="1879949"/>
                  <a:pt x="3165561" y="1869385"/>
                  <a:pt x="3152588" y="1852706"/>
                </a:cubicBezTo>
                <a:cubicBezTo>
                  <a:pt x="3130539" y="1824357"/>
                  <a:pt x="3104182" y="1797130"/>
                  <a:pt x="3092824" y="1763059"/>
                </a:cubicBezTo>
                <a:cubicBezTo>
                  <a:pt x="3087843" y="1748118"/>
                  <a:pt x="3085985" y="1731741"/>
                  <a:pt x="3077882" y="1718236"/>
                </a:cubicBezTo>
                <a:cubicBezTo>
                  <a:pt x="3070634" y="1706157"/>
                  <a:pt x="3056800" y="1699353"/>
                  <a:pt x="3048000" y="1688353"/>
                </a:cubicBezTo>
                <a:cubicBezTo>
                  <a:pt x="3036783" y="1674331"/>
                  <a:pt x="3028079" y="1658471"/>
                  <a:pt x="3018118" y="1643530"/>
                </a:cubicBezTo>
                <a:cubicBezTo>
                  <a:pt x="2898588" y="1648510"/>
                  <a:pt x="2777871" y="1640939"/>
                  <a:pt x="2659529" y="1658471"/>
                </a:cubicBezTo>
                <a:cubicBezTo>
                  <a:pt x="2638627" y="1661568"/>
                  <a:pt x="2633177" y="1693032"/>
                  <a:pt x="2614706" y="1703294"/>
                </a:cubicBezTo>
                <a:cubicBezTo>
                  <a:pt x="2587171" y="1718591"/>
                  <a:pt x="2525059" y="1733177"/>
                  <a:pt x="2525059" y="1733177"/>
                </a:cubicBezTo>
                <a:cubicBezTo>
                  <a:pt x="2495177" y="1728197"/>
                  <a:pt x="2465118" y="1724177"/>
                  <a:pt x="2435412" y="1718236"/>
                </a:cubicBezTo>
                <a:cubicBezTo>
                  <a:pt x="2415276" y="1714209"/>
                  <a:pt x="2396182" y="1703294"/>
                  <a:pt x="2375647" y="1703294"/>
                </a:cubicBezTo>
                <a:cubicBezTo>
                  <a:pt x="2335494" y="1703294"/>
                  <a:pt x="2295961" y="1713255"/>
                  <a:pt x="2256118" y="1718236"/>
                </a:cubicBezTo>
                <a:cubicBezTo>
                  <a:pt x="2251138" y="1733177"/>
                  <a:pt x="2244266" y="1747616"/>
                  <a:pt x="2241177" y="1763059"/>
                </a:cubicBezTo>
                <a:cubicBezTo>
                  <a:pt x="2232001" y="1808939"/>
                  <a:pt x="2233797" y="1867465"/>
                  <a:pt x="2211294" y="1912471"/>
                </a:cubicBezTo>
                <a:cubicBezTo>
                  <a:pt x="2203264" y="1928532"/>
                  <a:pt x="2191373" y="1942353"/>
                  <a:pt x="2181412" y="1957294"/>
                </a:cubicBezTo>
                <a:cubicBezTo>
                  <a:pt x="2173653" y="2003851"/>
                  <a:pt x="2147108" y="2107425"/>
                  <a:pt x="2181412" y="2151530"/>
                </a:cubicBezTo>
                <a:cubicBezTo>
                  <a:pt x="2191790" y="2164873"/>
                  <a:pt x="2323505" y="2195044"/>
                  <a:pt x="2345765" y="2196353"/>
                </a:cubicBezTo>
                <a:cubicBezTo>
                  <a:pt x="2490033" y="2204839"/>
                  <a:pt x="2634691" y="2204732"/>
                  <a:pt x="2779059" y="2211294"/>
                </a:cubicBezTo>
                <a:cubicBezTo>
                  <a:pt x="2853854" y="2214694"/>
                  <a:pt x="2928471" y="2221255"/>
                  <a:pt x="3003177" y="2226236"/>
                </a:cubicBezTo>
                <a:cubicBezTo>
                  <a:pt x="3249382" y="2275477"/>
                  <a:pt x="3074290" y="2226830"/>
                  <a:pt x="3212353" y="2286000"/>
                </a:cubicBezTo>
                <a:cubicBezTo>
                  <a:pt x="3261656" y="2307130"/>
                  <a:pt x="3318853" y="2313580"/>
                  <a:pt x="3361765" y="2345765"/>
                </a:cubicBezTo>
                <a:cubicBezTo>
                  <a:pt x="3476029" y="2431465"/>
                  <a:pt x="3366447" y="2354845"/>
                  <a:pt x="3481294" y="2420471"/>
                </a:cubicBezTo>
                <a:cubicBezTo>
                  <a:pt x="3496885" y="2429380"/>
                  <a:pt x="3508381" y="2447552"/>
                  <a:pt x="3526118" y="2450353"/>
                </a:cubicBezTo>
                <a:cubicBezTo>
                  <a:pt x="3604983" y="2462805"/>
                  <a:pt x="3685491" y="2460314"/>
                  <a:pt x="3765177" y="2465294"/>
                </a:cubicBezTo>
                <a:cubicBezTo>
                  <a:pt x="3760196" y="2579843"/>
                  <a:pt x="3767670" y="2695617"/>
                  <a:pt x="3750235" y="2808941"/>
                </a:cubicBezTo>
                <a:cubicBezTo>
                  <a:pt x="3747022" y="2829825"/>
                  <a:pt x="3718939" y="2837532"/>
                  <a:pt x="3705412" y="2853765"/>
                </a:cubicBezTo>
                <a:cubicBezTo>
                  <a:pt x="3626588" y="2948355"/>
                  <a:pt x="3744023" y="2847946"/>
                  <a:pt x="3600824" y="2943412"/>
                </a:cubicBezTo>
                <a:cubicBezTo>
                  <a:pt x="3536914" y="2986019"/>
                  <a:pt x="3540153" y="2998330"/>
                  <a:pt x="3466353" y="3033059"/>
                </a:cubicBezTo>
                <a:cubicBezTo>
                  <a:pt x="3407770" y="3060627"/>
                  <a:pt x="3346927" y="3083113"/>
                  <a:pt x="3287059" y="3107765"/>
                </a:cubicBezTo>
                <a:cubicBezTo>
                  <a:pt x="3262259" y="3117977"/>
                  <a:pt x="3238966" y="3134320"/>
                  <a:pt x="3212353" y="3137647"/>
                </a:cubicBezTo>
                <a:cubicBezTo>
                  <a:pt x="3067625" y="3155739"/>
                  <a:pt x="3132197" y="3144714"/>
                  <a:pt x="3018118" y="3167530"/>
                </a:cubicBezTo>
                <a:cubicBezTo>
                  <a:pt x="2963334" y="3162550"/>
                  <a:pt x="2907313" y="3165189"/>
                  <a:pt x="2853765" y="3152589"/>
                </a:cubicBezTo>
                <a:cubicBezTo>
                  <a:pt x="2821244" y="3144937"/>
                  <a:pt x="2795581" y="3119002"/>
                  <a:pt x="2764118" y="3107765"/>
                </a:cubicBezTo>
                <a:cubicBezTo>
                  <a:pt x="2725441" y="3093952"/>
                  <a:pt x="2684566" y="3087290"/>
                  <a:pt x="2644588" y="3077883"/>
                </a:cubicBezTo>
                <a:cubicBezTo>
                  <a:pt x="2599892" y="3067366"/>
                  <a:pt x="2554523" y="3059686"/>
                  <a:pt x="2510118" y="3048000"/>
                </a:cubicBezTo>
                <a:cubicBezTo>
                  <a:pt x="2459833" y="3034767"/>
                  <a:pt x="2411150" y="3015788"/>
                  <a:pt x="2360706" y="3003177"/>
                </a:cubicBezTo>
                <a:cubicBezTo>
                  <a:pt x="2271614" y="2980904"/>
                  <a:pt x="2176174" y="2979587"/>
                  <a:pt x="2091765" y="2943412"/>
                </a:cubicBezTo>
                <a:cubicBezTo>
                  <a:pt x="1948065" y="2881827"/>
                  <a:pt x="2022691" y="2911907"/>
                  <a:pt x="1867647" y="2853765"/>
                </a:cubicBezTo>
                <a:cubicBezTo>
                  <a:pt x="1837765" y="2828863"/>
                  <a:pt x="1811773" y="2798358"/>
                  <a:pt x="1778000" y="2779059"/>
                </a:cubicBezTo>
                <a:cubicBezTo>
                  <a:pt x="1547640" y="2647425"/>
                  <a:pt x="1768890" y="2827771"/>
                  <a:pt x="1538941" y="2674471"/>
                </a:cubicBezTo>
                <a:cubicBezTo>
                  <a:pt x="1502752" y="2650345"/>
                  <a:pt x="1490847" y="2646641"/>
                  <a:pt x="1464235" y="2614706"/>
                </a:cubicBezTo>
                <a:cubicBezTo>
                  <a:pt x="1415422" y="2556130"/>
                  <a:pt x="1428333" y="2564444"/>
                  <a:pt x="1389529" y="2510118"/>
                </a:cubicBezTo>
                <a:cubicBezTo>
                  <a:pt x="1375055" y="2489854"/>
                  <a:pt x="1362314" y="2467961"/>
                  <a:pt x="1344706" y="2450353"/>
                </a:cubicBezTo>
                <a:cubicBezTo>
                  <a:pt x="1302659" y="2408306"/>
                  <a:pt x="1282525" y="2409573"/>
                  <a:pt x="1240118" y="2375647"/>
                </a:cubicBezTo>
                <a:cubicBezTo>
                  <a:pt x="1209700" y="2351313"/>
                  <a:pt x="1202544" y="2334228"/>
                  <a:pt x="1180353" y="2300941"/>
                </a:cubicBezTo>
                <a:cubicBezTo>
                  <a:pt x="1185333" y="2226235"/>
                  <a:pt x="1187026" y="2151238"/>
                  <a:pt x="1195294" y="2076824"/>
                </a:cubicBezTo>
                <a:cubicBezTo>
                  <a:pt x="1197033" y="2061171"/>
                  <a:pt x="1200785" y="2044600"/>
                  <a:pt x="1210235" y="2032000"/>
                </a:cubicBezTo>
                <a:cubicBezTo>
                  <a:pt x="1231365" y="2003827"/>
                  <a:pt x="1263811" y="1985467"/>
                  <a:pt x="1284941" y="1957294"/>
                </a:cubicBezTo>
                <a:cubicBezTo>
                  <a:pt x="1313025" y="1919850"/>
                  <a:pt x="1326408" y="1896137"/>
                  <a:pt x="1359647" y="1867647"/>
                </a:cubicBezTo>
                <a:cubicBezTo>
                  <a:pt x="1383860" y="1846893"/>
                  <a:pt x="1410518" y="1829069"/>
                  <a:pt x="1434353" y="1807883"/>
                </a:cubicBezTo>
                <a:cubicBezTo>
                  <a:pt x="1455410" y="1789166"/>
                  <a:pt x="1472118" y="1765718"/>
                  <a:pt x="1494118" y="1748118"/>
                </a:cubicBezTo>
                <a:cubicBezTo>
                  <a:pt x="1519020" y="1728196"/>
                  <a:pt x="1545227" y="1709805"/>
                  <a:pt x="1568824" y="1688353"/>
                </a:cubicBezTo>
                <a:cubicBezTo>
                  <a:pt x="1600094" y="1659926"/>
                  <a:pt x="1625764" y="1625467"/>
                  <a:pt x="1658471" y="1598706"/>
                </a:cubicBezTo>
                <a:cubicBezTo>
                  <a:pt x="1736876" y="1534557"/>
                  <a:pt x="1749576" y="1558376"/>
                  <a:pt x="1852706" y="1524000"/>
                </a:cubicBezTo>
                <a:lnTo>
                  <a:pt x="1942353" y="1494118"/>
                </a:lnTo>
                <a:lnTo>
                  <a:pt x="1987177" y="1479177"/>
                </a:lnTo>
                <a:cubicBezTo>
                  <a:pt x="2002118" y="1469216"/>
                  <a:pt x="2017388" y="1459731"/>
                  <a:pt x="2032000" y="1449294"/>
                </a:cubicBezTo>
                <a:cubicBezTo>
                  <a:pt x="2052264" y="1434820"/>
                  <a:pt x="2070648" y="1417669"/>
                  <a:pt x="2091765" y="1404471"/>
                </a:cubicBezTo>
                <a:cubicBezTo>
                  <a:pt x="2110652" y="1392667"/>
                  <a:pt x="2132191" y="1385639"/>
                  <a:pt x="2151529" y="1374589"/>
                </a:cubicBezTo>
                <a:cubicBezTo>
                  <a:pt x="2167120" y="1365680"/>
                  <a:pt x="2180291" y="1352737"/>
                  <a:pt x="2196353" y="1344706"/>
                </a:cubicBezTo>
                <a:cubicBezTo>
                  <a:pt x="2220342" y="1332712"/>
                  <a:pt x="2246550" y="1325717"/>
                  <a:pt x="2271059" y="1314824"/>
                </a:cubicBezTo>
                <a:cubicBezTo>
                  <a:pt x="2291412" y="1305778"/>
                  <a:pt x="2310902" y="1294902"/>
                  <a:pt x="2330824" y="1284941"/>
                </a:cubicBezTo>
                <a:cubicBezTo>
                  <a:pt x="2335804" y="1270000"/>
                  <a:pt x="2338722" y="1254205"/>
                  <a:pt x="2345765" y="1240118"/>
                </a:cubicBezTo>
                <a:cubicBezTo>
                  <a:pt x="2353796" y="1224057"/>
                  <a:pt x="2368354" y="1211703"/>
                  <a:pt x="2375647" y="1195294"/>
                </a:cubicBezTo>
                <a:cubicBezTo>
                  <a:pt x="2388440" y="1166510"/>
                  <a:pt x="2405529" y="1105647"/>
                  <a:pt x="2405529" y="1105647"/>
                </a:cubicBezTo>
                <a:cubicBezTo>
                  <a:pt x="2400549" y="1045882"/>
                  <a:pt x="2407063" y="984017"/>
                  <a:pt x="2390588" y="926353"/>
                </a:cubicBezTo>
                <a:cubicBezTo>
                  <a:pt x="2385655" y="909087"/>
                  <a:pt x="2359560" y="907967"/>
                  <a:pt x="2345765" y="896471"/>
                </a:cubicBezTo>
                <a:cubicBezTo>
                  <a:pt x="2329532" y="882944"/>
                  <a:pt x="2319287" y="862131"/>
                  <a:pt x="2300941" y="851647"/>
                </a:cubicBezTo>
                <a:cubicBezTo>
                  <a:pt x="2283112" y="841459"/>
                  <a:pt x="2260921" y="842347"/>
                  <a:pt x="2241177" y="836706"/>
                </a:cubicBezTo>
                <a:cubicBezTo>
                  <a:pt x="2226033" y="832379"/>
                  <a:pt x="2211294" y="826745"/>
                  <a:pt x="2196353" y="821765"/>
                </a:cubicBezTo>
                <a:cubicBezTo>
                  <a:pt x="2066863" y="826745"/>
                  <a:pt x="1935915" y="816701"/>
                  <a:pt x="1807882" y="836706"/>
                </a:cubicBezTo>
                <a:cubicBezTo>
                  <a:pt x="1772398" y="842250"/>
                  <a:pt x="1743630" y="871076"/>
                  <a:pt x="1718235" y="896471"/>
                </a:cubicBezTo>
                <a:cubicBezTo>
                  <a:pt x="1693333" y="921373"/>
                  <a:pt x="1663064" y="941875"/>
                  <a:pt x="1643529" y="971177"/>
                </a:cubicBezTo>
                <a:cubicBezTo>
                  <a:pt x="1633568" y="986118"/>
                  <a:pt x="1626344" y="1003303"/>
                  <a:pt x="1613647" y="1016000"/>
                </a:cubicBezTo>
                <a:cubicBezTo>
                  <a:pt x="1600950" y="1028698"/>
                  <a:pt x="1581522" y="1033185"/>
                  <a:pt x="1568824" y="1045883"/>
                </a:cubicBezTo>
                <a:cubicBezTo>
                  <a:pt x="1551216" y="1063491"/>
                  <a:pt x="1539942" y="1086517"/>
                  <a:pt x="1524000" y="1105647"/>
                </a:cubicBezTo>
                <a:cubicBezTo>
                  <a:pt x="1497385" y="1137585"/>
                  <a:pt x="1485489" y="1141283"/>
                  <a:pt x="1449294" y="1165412"/>
                </a:cubicBezTo>
                <a:cubicBezTo>
                  <a:pt x="1415979" y="1209833"/>
                  <a:pt x="1375923" y="1269112"/>
                  <a:pt x="1329765" y="1299883"/>
                </a:cubicBezTo>
                <a:cubicBezTo>
                  <a:pt x="1314824" y="1309844"/>
                  <a:pt x="1301446" y="1322691"/>
                  <a:pt x="1284941" y="1329765"/>
                </a:cubicBezTo>
                <a:cubicBezTo>
                  <a:pt x="1266067" y="1337854"/>
                  <a:pt x="1244658" y="1338212"/>
                  <a:pt x="1225177" y="1344706"/>
                </a:cubicBezTo>
                <a:cubicBezTo>
                  <a:pt x="1199733" y="1353187"/>
                  <a:pt x="1175373" y="1364628"/>
                  <a:pt x="1150471" y="1374589"/>
                </a:cubicBezTo>
                <a:cubicBezTo>
                  <a:pt x="1125569" y="1369608"/>
                  <a:pt x="1096430" y="1374408"/>
                  <a:pt x="1075765" y="1359647"/>
                </a:cubicBezTo>
                <a:cubicBezTo>
                  <a:pt x="1036366" y="1331505"/>
                  <a:pt x="1033426" y="1200230"/>
                  <a:pt x="1030941" y="1180353"/>
                </a:cubicBezTo>
                <a:cubicBezTo>
                  <a:pt x="1013541" y="884542"/>
                  <a:pt x="1098584" y="952083"/>
                  <a:pt x="956235" y="911412"/>
                </a:cubicBezTo>
                <a:cubicBezTo>
                  <a:pt x="941092" y="907085"/>
                  <a:pt x="926353" y="901451"/>
                  <a:pt x="911412" y="896471"/>
                </a:cubicBezTo>
                <a:cubicBezTo>
                  <a:pt x="876549" y="901451"/>
                  <a:pt x="839522" y="898333"/>
                  <a:pt x="806824" y="911412"/>
                </a:cubicBezTo>
                <a:cubicBezTo>
                  <a:pt x="787205" y="919260"/>
                  <a:pt x="774678" y="939332"/>
                  <a:pt x="762000" y="956236"/>
                </a:cubicBezTo>
                <a:cubicBezTo>
                  <a:pt x="744576" y="979468"/>
                  <a:pt x="732568" y="1006315"/>
                  <a:pt x="717177" y="1030941"/>
                </a:cubicBezTo>
                <a:cubicBezTo>
                  <a:pt x="707660" y="1046169"/>
                  <a:pt x="697255" y="1060824"/>
                  <a:pt x="687294" y="1075765"/>
                </a:cubicBezTo>
                <a:cubicBezTo>
                  <a:pt x="677333" y="1105647"/>
                  <a:pt x="671499" y="1137239"/>
                  <a:pt x="657412" y="1165412"/>
                </a:cubicBezTo>
                <a:cubicBezTo>
                  <a:pt x="623455" y="1233326"/>
                  <a:pt x="626264" y="1223571"/>
                  <a:pt x="597647" y="1299883"/>
                </a:cubicBezTo>
                <a:cubicBezTo>
                  <a:pt x="588584" y="1324052"/>
                  <a:pt x="584600" y="1363997"/>
                  <a:pt x="552824" y="1374589"/>
                </a:cubicBezTo>
                <a:cubicBezTo>
                  <a:pt x="519414" y="1385726"/>
                  <a:pt x="483098" y="1384550"/>
                  <a:pt x="448235" y="1389530"/>
                </a:cubicBezTo>
                <a:cubicBezTo>
                  <a:pt x="383490" y="1384550"/>
                  <a:pt x="318491" y="1382176"/>
                  <a:pt x="254000" y="1374589"/>
                </a:cubicBezTo>
                <a:cubicBezTo>
                  <a:pt x="233606" y="1372190"/>
                  <a:pt x="212064" y="1369835"/>
                  <a:pt x="194235" y="1359647"/>
                </a:cubicBezTo>
                <a:cubicBezTo>
                  <a:pt x="175889" y="1349164"/>
                  <a:pt x="164353" y="1329765"/>
                  <a:pt x="149412" y="1314824"/>
                </a:cubicBezTo>
                <a:cubicBezTo>
                  <a:pt x="144432" y="1294902"/>
                  <a:pt x="145354" y="1272472"/>
                  <a:pt x="134471" y="1255059"/>
                </a:cubicBezTo>
                <a:cubicBezTo>
                  <a:pt x="119539" y="1231168"/>
                  <a:pt x="90334" y="1218736"/>
                  <a:pt x="74706" y="1195294"/>
                </a:cubicBezTo>
                <a:cubicBezTo>
                  <a:pt x="64745" y="1180353"/>
                  <a:pt x="56042" y="1164493"/>
                  <a:pt x="44824" y="1150471"/>
                </a:cubicBezTo>
                <a:cubicBezTo>
                  <a:pt x="-5519" y="1087543"/>
                  <a:pt x="31190" y="1153088"/>
                  <a:pt x="0" y="1090706"/>
                </a:cubicBezTo>
              </a:path>
            </a:pathLst>
          </a:cu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 bwMode="auto">
          <a:xfrm>
            <a:off x="6228184" y="2276872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4788024" y="436510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4" name="Ellipse 13"/>
          <p:cNvSpPr/>
          <p:nvPr/>
        </p:nvSpPr>
        <p:spPr bwMode="auto">
          <a:xfrm>
            <a:off x="3419872" y="134076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467544" y="4653136"/>
            <a:ext cx="3600400" cy="1072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Le multimédia n’est qu’un 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« média au sein du parcours </a:t>
            </a:r>
            <a:r>
              <a:rPr lang="fr-FR" dirty="0" err="1" smtClean="0">
                <a:solidFill>
                  <a:schemeClr val="tx1"/>
                </a:solidFill>
              </a:rPr>
              <a:t>museo</a:t>
            </a:r>
            <a:r>
              <a:rPr lang="fr-FR" dirty="0" smtClean="0">
                <a:solidFill>
                  <a:schemeClr val="tx1"/>
                </a:solidFill>
              </a:rPr>
              <a:t> »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4067945" y="4725144"/>
            <a:ext cx="5045096" cy="131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métiers :</a:t>
            </a:r>
            <a:endParaRPr lang="fr-FR" u="sng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Musée : Uniquement éditorial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Muséographe : Peu d’enjeu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Agence multimédia : Enjeu technique 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et ergonomique</a:t>
            </a:r>
          </a:p>
        </p:txBody>
      </p:sp>
    </p:spTree>
    <p:extLst>
      <p:ext uri="{BB962C8B-B14F-4D97-AF65-F5344CB8AC3E}">
        <p14:creationId xmlns:p14="http://schemas.microsoft.com/office/powerpoint/2010/main" val="3891365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parcours </a:t>
            </a:r>
            <a:r>
              <a:rPr lang="fr-FR" dirty="0" err="1" smtClean="0"/>
              <a:t>muséo</a:t>
            </a:r>
            <a:r>
              <a:rPr lang="fr-FR" dirty="0" smtClean="0"/>
              <a:t> en 2005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854EFB6-7203-794E-979A-1E690F603FE3}" type="datetime3">
              <a:rPr lang="fr-FR" smtClean="0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Forme libre 4"/>
          <p:cNvSpPr/>
          <p:nvPr/>
        </p:nvSpPr>
        <p:spPr>
          <a:xfrm>
            <a:off x="2160000" y="1511968"/>
            <a:ext cx="5112568" cy="3096344"/>
          </a:xfrm>
          <a:custGeom>
            <a:avLst/>
            <a:gdLst>
              <a:gd name="connsiteX0" fmla="*/ 0 w 4751294"/>
              <a:gd name="connsiteY0" fmla="*/ 1150471 h 3167530"/>
              <a:gd name="connsiteX1" fmla="*/ 0 w 4751294"/>
              <a:gd name="connsiteY1" fmla="*/ 1150471 h 3167530"/>
              <a:gd name="connsiteX2" fmla="*/ 14941 w 4751294"/>
              <a:gd name="connsiteY2" fmla="*/ 956236 h 3167530"/>
              <a:gd name="connsiteX3" fmla="*/ 44824 w 4751294"/>
              <a:gd name="connsiteY3" fmla="*/ 866589 h 3167530"/>
              <a:gd name="connsiteX4" fmla="*/ 59765 w 4751294"/>
              <a:gd name="connsiteY4" fmla="*/ 791883 h 3167530"/>
              <a:gd name="connsiteX5" fmla="*/ 89647 w 4751294"/>
              <a:gd name="connsiteY5" fmla="*/ 732118 h 3167530"/>
              <a:gd name="connsiteX6" fmla="*/ 194235 w 4751294"/>
              <a:gd name="connsiteY6" fmla="*/ 582706 h 3167530"/>
              <a:gd name="connsiteX7" fmla="*/ 268941 w 4751294"/>
              <a:gd name="connsiteY7" fmla="*/ 493059 h 3167530"/>
              <a:gd name="connsiteX8" fmla="*/ 298824 w 4751294"/>
              <a:gd name="connsiteY8" fmla="*/ 448236 h 3167530"/>
              <a:gd name="connsiteX9" fmla="*/ 388471 w 4751294"/>
              <a:gd name="connsiteY9" fmla="*/ 358589 h 3167530"/>
              <a:gd name="connsiteX10" fmla="*/ 433294 w 4751294"/>
              <a:gd name="connsiteY10" fmla="*/ 313765 h 3167530"/>
              <a:gd name="connsiteX11" fmla="*/ 463177 w 4751294"/>
              <a:gd name="connsiteY11" fmla="*/ 268941 h 3167530"/>
              <a:gd name="connsiteX12" fmla="*/ 508000 w 4751294"/>
              <a:gd name="connsiteY12" fmla="*/ 239059 h 3167530"/>
              <a:gd name="connsiteX13" fmla="*/ 567765 w 4751294"/>
              <a:gd name="connsiteY13" fmla="*/ 179294 h 3167530"/>
              <a:gd name="connsiteX14" fmla="*/ 612588 w 4751294"/>
              <a:gd name="connsiteY14" fmla="*/ 164353 h 3167530"/>
              <a:gd name="connsiteX15" fmla="*/ 672353 w 4751294"/>
              <a:gd name="connsiteY15" fmla="*/ 134471 h 3167530"/>
              <a:gd name="connsiteX16" fmla="*/ 776941 w 4751294"/>
              <a:gd name="connsiteY16" fmla="*/ 104589 h 3167530"/>
              <a:gd name="connsiteX17" fmla="*/ 821765 w 4751294"/>
              <a:gd name="connsiteY17" fmla="*/ 89647 h 3167530"/>
              <a:gd name="connsiteX18" fmla="*/ 941294 w 4751294"/>
              <a:gd name="connsiteY18" fmla="*/ 29883 h 3167530"/>
              <a:gd name="connsiteX19" fmla="*/ 1105647 w 4751294"/>
              <a:gd name="connsiteY19" fmla="*/ 0 h 3167530"/>
              <a:gd name="connsiteX20" fmla="*/ 1837765 w 4751294"/>
              <a:gd name="connsiteY20" fmla="*/ 14941 h 3167530"/>
              <a:gd name="connsiteX21" fmla="*/ 2076824 w 4751294"/>
              <a:gd name="connsiteY21" fmla="*/ 44824 h 3167530"/>
              <a:gd name="connsiteX22" fmla="*/ 2599765 w 4751294"/>
              <a:gd name="connsiteY22" fmla="*/ 59765 h 3167530"/>
              <a:gd name="connsiteX23" fmla="*/ 2913529 w 4751294"/>
              <a:gd name="connsiteY23" fmla="*/ 74706 h 3167530"/>
              <a:gd name="connsiteX24" fmla="*/ 3287059 w 4751294"/>
              <a:gd name="connsiteY24" fmla="*/ 89647 h 3167530"/>
              <a:gd name="connsiteX25" fmla="*/ 3272118 w 4751294"/>
              <a:gd name="connsiteY25" fmla="*/ 418353 h 3167530"/>
              <a:gd name="connsiteX26" fmla="*/ 3212353 w 4751294"/>
              <a:gd name="connsiteY26" fmla="*/ 508000 h 3167530"/>
              <a:gd name="connsiteX27" fmla="*/ 3182471 w 4751294"/>
              <a:gd name="connsiteY27" fmla="*/ 552824 h 3167530"/>
              <a:gd name="connsiteX28" fmla="*/ 3212353 w 4751294"/>
              <a:gd name="connsiteY28" fmla="*/ 791883 h 3167530"/>
              <a:gd name="connsiteX29" fmla="*/ 3272118 w 4751294"/>
              <a:gd name="connsiteY29" fmla="*/ 821765 h 3167530"/>
              <a:gd name="connsiteX30" fmla="*/ 3406588 w 4751294"/>
              <a:gd name="connsiteY30" fmla="*/ 836706 h 3167530"/>
              <a:gd name="connsiteX31" fmla="*/ 3526118 w 4751294"/>
              <a:gd name="connsiteY31" fmla="*/ 851647 h 3167530"/>
              <a:gd name="connsiteX32" fmla="*/ 3675529 w 4751294"/>
              <a:gd name="connsiteY32" fmla="*/ 881530 h 3167530"/>
              <a:gd name="connsiteX33" fmla="*/ 3884706 w 4751294"/>
              <a:gd name="connsiteY33" fmla="*/ 896471 h 3167530"/>
              <a:gd name="connsiteX34" fmla="*/ 3899647 w 4751294"/>
              <a:gd name="connsiteY34" fmla="*/ 1299883 h 3167530"/>
              <a:gd name="connsiteX35" fmla="*/ 3854824 w 4751294"/>
              <a:gd name="connsiteY35" fmla="*/ 1404471 h 3167530"/>
              <a:gd name="connsiteX36" fmla="*/ 3869765 w 4751294"/>
              <a:gd name="connsiteY36" fmla="*/ 1583765 h 3167530"/>
              <a:gd name="connsiteX37" fmla="*/ 3929529 w 4751294"/>
              <a:gd name="connsiteY37" fmla="*/ 1598706 h 3167530"/>
              <a:gd name="connsiteX38" fmla="*/ 3974353 w 4751294"/>
              <a:gd name="connsiteY38" fmla="*/ 1613647 h 3167530"/>
              <a:gd name="connsiteX39" fmla="*/ 4243294 w 4751294"/>
              <a:gd name="connsiteY39" fmla="*/ 1628589 h 3167530"/>
              <a:gd name="connsiteX40" fmla="*/ 4452471 w 4751294"/>
              <a:gd name="connsiteY40" fmla="*/ 1643530 h 3167530"/>
              <a:gd name="connsiteX41" fmla="*/ 4631765 w 4751294"/>
              <a:gd name="connsiteY41" fmla="*/ 1703294 h 3167530"/>
              <a:gd name="connsiteX42" fmla="*/ 4736353 w 4751294"/>
              <a:gd name="connsiteY42" fmla="*/ 1837765 h 3167530"/>
              <a:gd name="connsiteX43" fmla="*/ 4751294 w 4751294"/>
              <a:gd name="connsiteY43" fmla="*/ 1897530 h 3167530"/>
              <a:gd name="connsiteX44" fmla="*/ 4691529 w 4751294"/>
              <a:gd name="connsiteY44" fmla="*/ 2017059 h 3167530"/>
              <a:gd name="connsiteX45" fmla="*/ 4646706 w 4751294"/>
              <a:gd name="connsiteY45" fmla="*/ 2046941 h 3167530"/>
              <a:gd name="connsiteX46" fmla="*/ 4572000 w 4751294"/>
              <a:gd name="connsiteY46" fmla="*/ 2061883 h 3167530"/>
              <a:gd name="connsiteX47" fmla="*/ 4527177 w 4751294"/>
              <a:gd name="connsiteY47" fmla="*/ 2076824 h 3167530"/>
              <a:gd name="connsiteX48" fmla="*/ 4153647 w 4751294"/>
              <a:gd name="connsiteY48" fmla="*/ 2106706 h 3167530"/>
              <a:gd name="connsiteX49" fmla="*/ 4004235 w 4751294"/>
              <a:gd name="connsiteY49" fmla="*/ 2121647 h 3167530"/>
              <a:gd name="connsiteX50" fmla="*/ 3496235 w 4751294"/>
              <a:gd name="connsiteY50" fmla="*/ 2121647 h 3167530"/>
              <a:gd name="connsiteX51" fmla="*/ 3421529 w 4751294"/>
              <a:gd name="connsiteY51" fmla="*/ 2091765 h 3167530"/>
              <a:gd name="connsiteX52" fmla="*/ 3376706 w 4751294"/>
              <a:gd name="connsiteY52" fmla="*/ 2076824 h 3167530"/>
              <a:gd name="connsiteX53" fmla="*/ 3257177 w 4751294"/>
              <a:gd name="connsiteY53" fmla="*/ 1987177 h 3167530"/>
              <a:gd name="connsiteX54" fmla="*/ 3197412 w 4751294"/>
              <a:gd name="connsiteY54" fmla="*/ 1897530 h 3167530"/>
              <a:gd name="connsiteX55" fmla="*/ 3152588 w 4751294"/>
              <a:gd name="connsiteY55" fmla="*/ 1852706 h 3167530"/>
              <a:gd name="connsiteX56" fmla="*/ 3092824 w 4751294"/>
              <a:gd name="connsiteY56" fmla="*/ 1763059 h 3167530"/>
              <a:gd name="connsiteX57" fmla="*/ 3077882 w 4751294"/>
              <a:gd name="connsiteY57" fmla="*/ 1718236 h 3167530"/>
              <a:gd name="connsiteX58" fmla="*/ 3048000 w 4751294"/>
              <a:gd name="connsiteY58" fmla="*/ 1688353 h 3167530"/>
              <a:gd name="connsiteX59" fmla="*/ 3018118 w 4751294"/>
              <a:gd name="connsiteY59" fmla="*/ 1643530 h 3167530"/>
              <a:gd name="connsiteX60" fmla="*/ 2659529 w 4751294"/>
              <a:gd name="connsiteY60" fmla="*/ 1658471 h 3167530"/>
              <a:gd name="connsiteX61" fmla="*/ 2614706 w 4751294"/>
              <a:gd name="connsiteY61" fmla="*/ 1703294 h 3167530"/>
              <a:gd name="connsiteX62" fmla="*/ 2525059 w 4751294"/>
              <a:gd name="connsiteY62" fmla="*/ 1733177 h 3167530"/>
              <a:gd name="connsiteX63" fmla="*/ 2435412 w 4751294"/>
              <a:gd name="connsiteY63" fmla="*/ 1718236 h 3167530"/>
              <a:gd name="connsiteX64" fmla="*/ 2375647 w 4751294"/>
              <a:gd name="connsiteY64" fmla="*/ 1703294 h 3167530"/>
              <a:gd name="connsiteX65" fmla="*/ 2256118 w 4751294"/>
              <a:gd name="connsiteY65" fmla="*/ 1718236 h 3167530"/>
              <a:gd name="connsiteX66" fmla="*/ 2241177 w 4751294"/>
              <a:gd name="connsiteY66" fmla="*/ 1763059 h 3167530"/>
              <a:gd name="connsiteX67" fmla="*/ 2211294 w 4751294"/>
              <a:gd name="connsiteY67" fmla="*/ 1912471 h 3167530"/>
              <a:gd name="connsiteX68" fmla="*/ 2181412 w 4751294"/>
              <a:gd name="connsiteY68" fmla="*/ 1957294 h 3167530"/>
              <a:gd name="connsiteX69" fmla="*/ 2181412 w 4751294"/>
              <a:gd name="connsiteY69" fmla="*/ 2151530 h 3167530"/>
              <a:gd name="connsiteX70" fmla="*/ 2345765 w 4751294"/>
              <a:gd name="connsiteY70" fmla="*/ 2196353 h 3167530"/>
              <a:gd name="connsiteX71" fmla="*/ 2779059 w 4751294"/>
              <a:gd name="connsiteY71" fmla="*/ 2211294 h 3167530"/>
              <a:gd name="connsiteX72" fmla="*/ 3003177 w 4751294"/>
              <a:gd name="connsiteY72" fmla="*/ 2226236 h 3167530"/>
              <a:gd name="connsiteX73" fmla="*/ 3212353 w 4751294"/>
              <a:gd name="connsiteY73" fmla="*/ 2286000 h 3167530"/>
              <a:gd name="connsiteX74" fmla="*/ 3361765 w 4751294"/>
              <a:gd name="connsiteY74" fmla="*/ 2345765 h 3167530"/>
              <a:gd name="connsiteX75" fmla="*/ 3481294 w 4751294"/>
              <a:gd name="connsiteY75" fmla="*/ 2420471 h 3167530"/>
              <a:gd name="connsiteX76" fmla="*/ 3526118 w 4751294"/>
              <a:gd name="connsiteY76" fmla="*/ 2450353 h 3167530"/>
              <a:gd name="connsiteX77" fmla="*/ 3765177 w 4751294"/>
              <a:gd name="connsiteY77" fmla="*/ 2465294 h 3167530"/>
              <a:gd name="connsiteX78" fmla="*/ 3750235 w 4751294"/>
              <a:gd name="connsiteY78" fmla="*/ 2808941 h 3167530"/>
              <a:gd name="connsiteX79" fmla="*/ 3705412 w 4751294"/>
              <a:gd name="connsiteY79" fmla="*/ 2853765 h 3167530"/>
              <a:gd name="connsiteX80" fmla="*/ 3600824 w 4751294"/>
              <a:gd name="connsiteY80" fmla="*/ 2943412 h 3167530"/>
              <a:gd name="connsiteX81" fmla="*/ 3466353 w 4751294"/>
              <a:gd name="connsiteY81" fmla="*/ 3033059 h 3167530"/>
              <a:gd name="connsiteX82" fmla="*/ 3287059 w 4751294"/>
              <a:gd name="connsiteY82" fmla="*/ 3107765 h 3167530"/>
              <a:gd name="connsiteX83" fmla="*/ 3212353 w 4751294"/>
              <a:gd name="connsiteY83" fmla="*/ 3137647 h 3167530"/>
              <a:gd name="connsiteX84" fmla="*/ 3018118 w 4751294"/>
              <a:gd name="connsiteY84" fmla="*/ 3167530 h 3167530"/>
              <a:gd name="connsiteX85" fmla="*/ 2853765 w 4751294"/>
              <a:gd name="connsiteY85" fmla="*/ 3152589 h 3167530"/>
              <a:gd name="connsiteX86" fmla="*/ 2764118 w 4751294"/>
              <a:gd name="connsiteY86" fmla="*/ 3107765 h 3167530"/>
              <a:gd name="connsiteX87" fmla="*/ 2644588 w 4751294"/>
              <a:gd name="connsiteY87" fmla="*/ 3077883 h 3167530"/>
              <a:gd name="connsiteX88" fmla="*/ 2510118 w 4751294"/>
              <a:gd name="connsiteY88" fmla="*/ 3048000 h 3167530"/>
              <a:gd name="connsiteX89" fmla="*/ 2360706 w 4751294"/>
              <a:gd name="connsiteY89" fmla="*/ 3003177 h 3167530"/>
              <a:gd name="connsiteX90" fmla="*/ 2091765 w 4751294"/>
              <a:gd name="connsiteY90" fmla="*/ 2943412 h 3167530"/>
              <a:gd name="connsiteX91" fmla="*/ 1867647 w 4751294"/>
              <a:gd name="connsiteY91" fmla="*/ 2853765 h 3167530"/>
              <a:gd name="connsiteX92" fmla="*/ 1778000 w 4751294"/>
              <a:gd name="connsiteY92" fmla="*/ 2779059 h 3167530"/>
              <a:gd name="connsiteX93" fmla="*/ 1538941 w 4751294"/>
              <a:gd name="connsiteY93" fmla="*/ 2674471 h 3167530"/>
              <a:gd name="connsiteX94" fmla="*/ 1464235 w 4751294"/>
              <a:gd name="connsiteY94" fmla="*/ 2614706 h 3167530"/>
              <a:gd name="connsiteX95" fmla="*/ 1389529 w 4751294"/>
              <a:gd name="connsiteY95" fmla="*/ 2510118 h 3167530"/>
              <a:gd name="connsiteX96" fmla="*/ 1344706 w 4751294"/>
              <a:gd name="connsiteY96" fmla="*/ 2450353 h 3167530"/>
              <a:gd name="connsiteX97" fmla="*/ 1240118 w 4751294"/>
              <a:gd name="connsiteY97" fmla="*/ 2375647 h 3167530"/>
              <a:gd name="connsiteX98" fmla="*/ 1180353 w 4751294"/>
              <a:gd name="connsiteY98" fmla="*/ 2300941 h 3167530"/>
              <a:gd name="connsiteX99" fmla="*/ 1195294 w 4751294"/>
              <a:gd name="connsiteY99" fmla="*/ 2076824 h 3167530"/>
              <a:gd name="connsiteX100" fmla="*/ 1210235 w 4751294"/>
              <a:gd name="connsiteY100" fmla="*/ 2032000 h 3167530"/>
              <a:gd name="connsiteX101" fmla="*/ 1284941 w 4751294"/>
              <a:gd name="connsiteY101" fmla="*/ 1957294 h 3167530"/>
              <a:gd name="connsiteX102" fmla="*/ 1359647 w 4751294"/>
              <a:gd name="connsiteY102" fmla="*/ 1867647 h 3167530"/>
              <a:gd name="connsiteX103" fmla="*/ 1434353 w 4751294"/>
              <a:gd name="connsiteY103" fmla="*/ 1807883 h 3167530"/>
              <a:gd name="connsiteX104" fmla="*/ 1494118 w 4751294"/>
              <a:gd name="connsiteY104" fmla="*/ 1748118 h 3167530"/>
              <a:gd name="connsiteX105" fmla="*/ 1568824 w 4751294"/>
              <a:gd name="connsiteY105" fmla="*/ 1688353 h 3167530"/>
              <a:gd name="connsiteX106" fmla="*/ 1658471 w 4751294"/>
              <a:gd name="connsiteY106" fmla="*/ 1598706 h 3167530"/>
              <a:gd name="connsiteX107" fmla="*/ 1852706 w 4751294"/>
              <a:gd name="connsiteY107" fmla="*/ 1524000 h 3167530"/>
              <a:gd name="connsiteX108" fmla="*/ 1942353 w 4751294"/>
              <a:gd name="connsiteY108" fmla="*/ 1494118 h 3167530"/>
              <a:gd name="connsiteX109" fmla="*/ 1987177 w 4751294"/>
              <a:gd name="connsiteY109" fmla="*/ 1479177 h 3167530"/>
              <a:gd name="connsiteX110" fmla="*/ 2032000 w 4751294"/>
              <a:gd name="connsiteY110" fmla="*/ 1449294 h 3167530"/>
              <a:gd name="connsiteX111" fmla="*/ 2091765 w 4751294"/>
              <a:gd name="connsiteY111" fmla="*/ 1404471 h 3167530"/>
              <a:gd name="connsiteX112" fmla="*/ 2151529 w 4751294"/>
              <a:gd name="connsiteY112" fmla="*/ 1374589 h 3167530"/>
              <a:gd name="connsiteX113" fmla="*/ 2196353 w 4751294"/>
              <a:gd name="connsiteY113" fmla="*/ 1344706 h 3167530"/>
              <a:gd name="connsiteX114" fmla="*/ 2271059 w 4751294"/>
              <a:gd name="connsiteY114" fmla="*/ 1314824 h 3167530"/>
              <a:gd name="connsiteX115" fmla="*/ 2330824 w 4751294"/>
              <a:gd name="connsiteY115" fmla="*/ 1284941 h 3167530"/>
              <a:gd name="connsiteX116" fmla="*/ 2345765 w 4751294"/>
              <a:gd name="connsiteY116" fmla="*/ 1240118 h 3167530"/>
              <a:gd name="connsiteX117" fmla="*/ 2375647 w 4751294"/>
              <a:gd name="connsiteY117" fmla="*/ 1195294 h 3167530"/>
              <a:gd name="connsiteX118" fmla="*/ 2405529 w 4751294"/>
              <a:gd name="connsiteY118" fmla="*/ 1105647 h 3167530"/>
              <a:gd name="connsiteX119" fmla="*/ 2390588 w 4751294"/>
              <a:gd name="connsiteY119" fmla="*/ 926353 h 3167530"/>
              <a:gd name="connsiteX120" fmla="*/ 2345765 w 4751294"/>
              <a:gd name="connsiteY120" fmla="*/ 896471 h 3167530"/>
              <a:gd name="connsiteX121" fmla="*/ 2300941 w 4751294"/>
              <a:gd name="connsiteY121" fmla="*/ 851647 h 3167530"/>
              <a:gd name="connsiteX122" fmla="*/ 2241177 w 4751294"/>
              <a:gd name="connsiteY122" fmla="*/ 836706 h 3167530"/>
              <a:gd name="connsiteX123" fmla="*/ 2196353 w 4751294"/>
              <a:gd name="connsiteY123" fmla="*/ 821765 h 3167530"/>
              <a:gd name="connsiteX124" fmla="*/ 1807882 w 4751294"/>
              <a:gd name="connsiteY124" fmla="*/ 836706 h 3167530"/>
              <a:gd name="connsiteX125" fmla="*/ 1718235 w 4751294"/>
              <a:gd name="connsiteY125" fmla="*/ 896471 h 3167530"/>
              <a:gd name="connsiteX126" fmla="*/ 1643529 w 4751294"/>
              <a:gd name="connsiteY126" fmla="*/ 971177 h 3167530"/>
              <a:gd name="connsiteX127" fmla="*/ 1613647 w 4751294"/>
              <a:gd name="connsiteY127" fmla="*/ 1016000 h 3167530"/>
              <a:gd name="connsiteX128" fmla="*/ 1568824 w 4751294"/>
              <a:gd name="connsiteY128" fmla="*/ 1045883 h 3167530"/>
              <a:gd name="connsiteX129" fmla="*/ 1524000 w 4751294"/>
              <a:gd name="connsiteY129" fmla="*/ 1105647 h 3167530"/>
              <a:gd name="connsiteX130" fmla="*/ 1449294 w 4751294"/>
              <a:gd name="connsiteY130" fmla="*/ 1165412 h 3167530"/>
              <a:gd name="connsiteX131" fmla="*/ 1329765 w 4751294"/>
              <a:gd name="connsiteY131" fmla="*/ 1299883 h 3167530"/>
              <a:gd name="connsiteX132" fmla="*/ 1284941 w 4751294"/>
              <a:gd name="connsiteY132" fmla="*/ 1329765 h 3167530"/>
              <a:gd name="connsiteX133" fmla="*/ 1225177 w 4751294"/>
              <a:gd name="connsiteY133" fmla="*/ 1344706 h 3167530"/>
              <a:gd name="connsiteX134" fmla="*/ 1150471 w 4751294"/>
              <a:gd name="connsiteY134" fmla="*/ 1374589 h 3167530"/>
              <a:gd name="connsiteX135" fmla="*/ 1075765 w 4751294"/>
              <a:gd name="connsiteY135" fmla="*/ 1359647 h 3167530"/>
              <a:gd name="connsiteX136" fmla="*/ 1030941 w 4751294"/>
              <a:gd name="connsiteY136" fmla="*/ 1180353 h 3167530"/>
              <a:gd name="connsiteX137" fmla="*/ 956235 w 4751294"/>
              <a:gd name="connsiteY137" fmla="*/ 911412 h 3167530"/>
              <a:gd name="connsiteX138" fmla="*/ 911412 w 4751294"/>
              <a:gd name="connsiteY138" fmla="*/ 896471 h 3167530"/>
              <a:gd name="connsiteX139" fmla="*/ 806824 w 4751294"/>
              <a:gd name="connsiteY139" fmla="*/ 911412 h 3167530"/>
              <a:gd name="connsiteX140" fmla="*/ 762000 w 4751294"/>
              <a:gd name="connsiteY140" fmla="*/ 956236 h 3167530"/>
              <a:gd name="connsiteX141" fmla="*/ 717177 w 4751294"/>
              <a:gd name="connsiteY141" fmla="*/ 1030941 h 3167530"/>
              <a:gd name="connsiteX142" fmla="*/ 687294 w 4751294"/>
              <a:gd name="connsiteY142" fmla="*/ 1075765 h 3167530"/>
              <a:gd name="connsiteX143" fmla="*/ 657412 w 4751294"/>
              <a:gd name="connsiteY143" fmla="*/ 1165412 h 3167530"/>
              <a:gd name="connsiteX144" fmla="*/ 597647 w 4751294"/>
              <a:gd name="connsiteY144" fmla="*/ 1299883 h 3167530"/>
              <a:gd name="connsiteX145" fmla="*/ 552824 w 4751294"/>
              <a:gd name="connsiteY145" fmla="*/ 1374589 h 3167530"/>
              <a:gd name="connsiteX146" fmla="*/ 448235 w 4751294"/>
              <a:gd name="connsiteY146" fmla="*/ 1389530 h 3167530"/>
              <a:gd name="connsiteX147" fmla="*/ 254000 w 4751294"/>
              <a:gd name="connsiteY147" fmla="*/ 1374589 h 3167530"/>
              <a:gd name="connsiteX148" fmla="*/ 194235 w 4751294"/>
              <a:gd name="connsiteY148" fmla="*/ 1359647 h 3167530"/>
              <a:gd name="connsiteX149" fmla="*/ 149412 w 4751294"/>
              <a:gd name="connsiteY149" fmla="*/ 1314824 h 3167530"/>
              <a:gd name="connsiteX150" fmla="*/ 134471 w 4751294"/>
              <a:gd name="connsiteY150" fmla="*/ 1255059 h 3167530"/>
              <a:gd name="connsiteX151" fmla="*/ 74706 w 4751294"/>
              <a:gd name="connsiteY151" fmla="*/ 1195294 h 3167530"/>
              <a:gd name="connsiteX152" fmla="*/ 44824 w 4751294"/>
              <a:gd name="connsiteY152" fmla="*/ 1150471 h 3167530"/>
              <a:gd name="connsiteX153" fmla="*/ 0 w 4751294"/>
              <a:gd name="connsiteY153" fmla="*/ 1090706 h 316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4751294" h="3167530">
                <a:moveTo>
                  <a:pt x="0" y="1150471"/>
                </a:moveTo>
                <a:lnTo>
                  <a:pt x="0" y="1150471"/>
                </a:lnTo>
                <a:cubicBezTo>
                  <a:pt x="4980" y="1085726"/>
                  <a:pt x="4813" y="1020378"/>
                  <a:pt x="14941" y="956236"/>
                </a:cubicBezTo>
                <a:cubicBezTo>
                  <a:pt x="19854" y="925123"/>
                  <a:pt x="38647" y="897476"/>
                  <a:pt x="44824" y="866589"/>
                </a:cubicBezTo>
                <a:cubicBezTo>
                  <a:pt x="49804" y="841687"/>
                  <a:pt x="51734" y="815975"/>
                  <a:pt x="59765" y="791883"/>
                </a:cubicBezTo>
                <a:cubicBezTo>
                  <a:pt x="66808" y="770753"/>
                  <a:pt x="78830" y="751588"/>
                  <a:pt x="89647" y="732118"/>
                </a:cubicBezTo>
                <a:cubicBezTo>
                  <a:pt x="136032" y="648625"/>
                  <a:pt x="132633" y="659710"/>
                  <a:pt x="194235" y="582706"/>
                </a:cubicBezTo>
                <a:cubicBezTo>
                  <a:pt x="222773" y="497097"/>
                  <a:pt x="187532" y="574468"/>
                  <a:pt x="268941" y="493059"/>
                </a:cubicBezTo>
                <a:cubicBezTo>
                  <a:pt x="281639" y="480361"/>
                  <a:pt x="286894" y="461657"/>
                  <a:pt x="298824" y="448236"/>
                </a:cubicBezTo>
                <a:cubicBezTo>
                  <a:pt x="326900" y="416651"/>
                  <a:pt x="358589" y="388471"/>
                  <a:pt x="388471" y="358589"/>
                </a:cubicBezTo>
                <a:cubicBezTo>
                  <a:pt x="403412" y="343648"/>
                  <a:pt x="421573" y="331346"/>
                  <a:pt x="433294" y="313765"/>
                </a:cubicBezTo>
                <a:cubicBezTo>
                  <a:pt x="443255" y="298824"/>
                  <a:pt x="450479" y="281639"/>
                  <a:pt x="463177" y="268941"/>
                </a:cubicBezTo>
                <a:cubicBezTo>
                  <a:pt x="475874" y="256244"/>
                  <a:pt x="494366" y="250745"/>
                  <a:pt x="508000" y="239059"/>
                </a:cubicBezTo>
                <a:cubicBezTo>
                  <a:pt x="529391" y="220724"/>
                  <a:pt x="544839" y="195670"/>
                  <a:pt x="567765" y="179294"/>
                </a:cubicBezTo>
                <a:cubicBezTo>
                  <a:pt x="580581" y="170140"/>
                  <a:pt x="598112" y="170557"/>
                  <a:pt x="612588" y="164353"/>
                </a:cubicBezTo>
                <a:cubicBezTo>
                  <a:pt x="633060" y="155579"/>
                  <a:pt x="651881" y="143245"/>
                  <a:pt x="672353" y="134471"/>
                </a:cubicBezTo>
                <a:cubicBezTo>
                  <a:pt x="708177" y="119118"/>
                  <a:pt x="739031" y="115421"/>
                  <a:pt x="776941" y="104589"/>
                </a:cubicBezTo>
                <a:cubicBezTo>
                  <a:pt x="792085" y="100262"/>
                  <a:pt x="807427" y="96164"/>
                  <a:pt x="821765" y="89647"/>
                </a:cubicBezTo>
                <a:cubicBezTo>
                  <a:pt x="862318" y="71214"/>
                  <a:pt x="897354" y="37207"/>
                  <a:pt x="941294" y="29883"/>
                </a:cubicBezTo>
                <a:cubicBezTo>
                  <a:pt x="1055991" y="10766"/>
                  <a:pt x="1001235" y="20882"/>
                  <a:pt x="1105647" y="0"/>
                </a:cubicBezTo>
                <a:cubicBezTo>
                  <a:pt x="1349686" y="4980"/>
                  <a:pt x="1593934" y="3687"/>
                  <a:pt x="1837765" y="14941"/>
                </a:cubicBezTo>
                <a:cubicBezTo>
                  <a:pt x="1917986" y="18644"/>
                  <a:pt x="1996550" y="42530"/>
                  <a:pt x="2076824" y="44824"/>
                </a:cubicBezTo>
                <a:lnTo>
                  <a:pt x="2599765" y="59765"/>
                </a:lnTo>
                <a:cubicBezTo>
                  <a:pt x="2704405" y="63502"/>
                  <a:pt x="2808921" y="70158"/>
                  <a:pt x="2913529" y="74706"/>
                </a:cubicBezTo>
                <a:lnTo>
                  <a:pt x="3287059" y="89647"/>
                </a:lnTo>
                <a:cubicBezTo>
                  <a:pt x="3282079" y="199216"/>
                  <a:pt x="3291399" y="310379"/>
                  <a:pt x="3272118" y="418353"/>
                </a:cubicBezTo>
                <a:cubicBezTo>
                  <a:pt x="3265805" y="453708"/>
                  <a:pt x="3232275" y="478118"/>
                  <a:pt x="3212353" y="508000"/>
                </a:cubicBezTo>
                <a:lnTo>
                  <a:pt x="3182471" y="552824"/>
                </a:lnTo>
                <a:cubicBezTo>
                  <a:pt x="3192432" y="632510"/>
                  <a:pt x="3186958" y="715698"/>
                  <a:pt x="3212353" y="791883"/>
                </a:cubicBezTo>
                <a:cubicBezTo>
                  <a:pt x="3219396" y="813013"/>
                  <a:pt x="3250415" y="816757"/>
                  <a:pt x="3272118" y="821765"/>
                </a:cubicBezTo>
                <a:cubicBezTo>
                  <a:pt x="3316062" y="831906"/>
                  <a:pt x="3361798" y="831437"/>
                  <a:pt x="3406588" y="836706"/>
                </a:cubicBezTo>
                <a:lnTo>
                  <a:pt x="3526118" y="851647"/>
                </a:lnTo>
                <a:cubicBezTo>
                  <a:pt x="3582167" y="865660"/>
                  <a:pt x="3614466" y="875424"/>
                  <a:pt x="3675529" y="881530"/>
                </a:cubicBezTo>
                <a:cubicBezTo>
                  <a:pt x="3745085" y="888486"/>
                  <a:pt x="3814980" y="891491"/>
                  <a:pt x="3884706" y="896471"/>
                </a:cubicBezTo>
                <a:cubicBezTo>
                  <a:pt x="3979429" y="1038556"/>
                  <a:pt x="3925457" y="938535"/>
                  <a:pt x="3899647" y="1299883"/>
                </a:cubicBezTo>
                <a:cubicBezTo>
                  <a:pt x="3895788" y="1353912"/>
                  <a:pt x="3882597" y="1362811"/>
                  <a:pt x="3854824" y="1404471"/>
                </a:cubicBezTo>
                <a:cubicBezTo>
                  <a:pt x="3859804" y="1464236"/>
                  <a:pt x="3848237" y="1527790"/>
                  <a:pt x="3869765" y="1583765"/>
                </a:cubicBezTo>
                <a:cubicBezTo>
                  <a:pt x="3877136" y="1602931"/>
                  <a:pt x="3909785" y="1593065"/>
                  <a:pt x="3929529" y="1598706"/>
                </a:cubicBezTo>
                <a:cubicBezTo>
                  <a:pt x="3944673" y="1603033"/>
                  <a:pt x="3958674" y="1612154"/>
                  <a:pt x="3974353" y="1613647"/>
                </a:cubicBezTo>
                <a:cubicBezTo>
                  <a:pt x="4063734" y="1622160"/>
                  <a:pt x="4153684" y="1622988"/>
                  <a:pt x="4243294" y="1628589"/>
                </a:cubicBezTo>
                <a:lnTo>
                  <a:pt x="4452471" y="1643530"/>
                </a:lnTo>
                <a:cubicBezTo>
                  <a:pt x="4593608" y="1678814"/>
                  <a:pt x="4535266" y="1655046"/>
                  <a:pt x="4631765" y="1703294"/>
                </a:cubicBezTo>
                <a:cubicBezTo>
                  <a:pt x="4693361" y="1764890"/>
                  <a:pt x="4708974" y="1764753"/>
                  <a:pt x="4736353" y="1837765"/>
                </a:cubicBezTo>
                <a:cubicBezTo>
                  <a:pt x="4743563" y="1856992"/>
                  <a:pt x="4746314" y="1877608"/>
                  <a:pt x="4751294" y="1897530"/>
                </a:cubicBezTo>
                <a:cubicBezTo>
                  <a:pt x="4735549" y="1960510"/>
                  <a:pt x="4742324" y="1966264"/>
                  <a:pt x="4691529" y="2017059"/>
                </a:cubicBezTo>
                <a:cubicBezTo>
                  <a:pt x="4678832" y="2029756"/>
                  <a:pt x="4663519" y="2040636"/>
                  <a:pt x="4646706" y="2046941"/>
                </a:cubicBezTo>
                <a:cubicBezTo>
                  <a:pt x="4622928" y="2055858"/>
                  <a:pt x="4596637" y="2055724"/>
                  <a:pt x="4572000" y="2061883"/>
                </a:cubicBezTo>
                <a:cubicBezTo>
                  <a:pt x="4556721" y="2065703"/>
                  <a:pt x="4542837" y="2075146"/>
                  <a:pt x="4527177" y="2076824"/>
                </a:cubicBezTo>
                <a:cubicBezTo>
                  <a:pt x="4402980" y="2090131"/>
                  <a:pt x="4278098" y="2096039"/>
                  <a:pt x="4153647" y="2106706"/>
                </a:cubicBezTo>
                <a:cubicBezTo>
                  <a:pt x="4103777" y="2110980"/>
                  <a:pt x="4054039" y="2116667"/>
                  <a:pt x="4004235" y="2121647"/>
                </a:cubicBezTo>
                <a:cubicBezTo>
                  <a:pt x="3809486" y="2170338"/>
                  <a:pt x="3891860" y="2155558"/>
                  <a:pt x="3496235" y="2121647"/>
                </a:cubicBezTo>
                <a:cubicBezTo>
                  <a:pt x="3469513" y="2119357"/>
                  <a:pt x="3446642" y="2101182"/>
                  <a:pt x="3421529" y="2091765"/>
                </a:cubicBezTo>
                <a:cubicBezTo>
                  <a:pt x="3406783" y="2086235"/>
                  <a:pt x="3391647" y="2081804"/>
                  <a:pt x="3376706" y="2076824"/>
                </a:cubicBezTo>
                <a:cubicBezTo>
                  <a:pt x="3336863" y="2046942"/>
                  <a:pt x="3284803" y="2028616"/>
                  <a:pt x="3257177" y="1987177"/>
                </a:cubicBezTo>
                <a:lnTo>
                  <a:pt x="3197412" y="1897530"/>
                </a:lnTo>
                <a:cubicBezTo>
                  <a:pt x="3185691" y="1879949"/>
                  <a:pt x="3165561" y="1869385"/>
                  <a:pt x="3152588" y="1852706"/>
                </a:cubicBezTo>
                <a:cubicBezTo>
                  <a:pt x="3130539" y="1824357"/>
                  <a:pt x="3104182" y="1797130"/>
                  <a:pt x="3092824" y="1763059"/>
                </a:cubicBezTo>
                <a:cubicBezTo>
                  <a:pt x="3087843" y="1748118"/>
                  <a:pt x="3085985" y="1731741"/>
                  <a:pt x="3077882" y="1718236"/>
                </a:cubicBezTo>
                <a:cubicBezTo>
                  <a:pt x="3070634" y="1706157"/>
                  <a:pt x="3056800" y="1699353"/>
                  <a:pt x="3048000" y="1688353"/>
                </a:cubicBezTo>
                <a:cubicBezTo>
                  <a:pt x="3036783" y="1674331"/>
                  <a:pt x="3028079" y="1658471"/>
                  <a:pt x="3018118" y="1643530"/>
                </a:cubicBezTo>
                <a:cubicBezTo>
                  <a:pt x="2898588" y="1648510"/>
                  <a:pt x="2777871" y="1640939"/>
                  <a:pt x="2659529" y="1658471"/>
                </a:cubicBezTo>
                <a:cubicBezTo>
                  <a:pt x="2638627" y="1661568"/>
                  <a:pt x="2633177" y="1693032"/>
                  <a:pt x="2614706" y="1703294"/>
                </a:cubicBezTo>
                <a:cubicBezTo>
                  <a:pt x="2587171" y="1718591"/>
                  <a:pt x="2525059" y="1733177"/>
                  <a:pt x="2525059" y="1733177"/>
                </a:cubicBezTo>
                <a:cubicBezTo>
                  <a:pt x="2495177" y="1728197"/>
                  <a:pt x="2465118" y="1724177"/>
                  <a:pt x="2435412" y="1718236"/>
                </a:cubicBezTo>
                <a:cubicBezTo>
                  <a:pt x="2415276" y="1714209"/>
                  <a:pt x="2396182" y="1703294"/>
                  <a:pt x="2375647" y="1703294"/>
                </a:cubicBezTo>
                <a:cubicBezTo>
                  <a:pt x="2335494" y="1703294"/>
                  <a:pt x="2295961" y="1713255"/>
                  <a:pt x="2256118" y="1718236"/>
                </a:cubicBezTo>
                <a:cubicBezTo>
                  <a:pt x="2251138" y="1733177"/>
                  <a:pt x="2244266" y="1747616"/>
                  <a:pt x="2241177" y="1763059"/>
                </a:cubicBezTo>
                <a:cubicBezTo>
                  <a:pt x="2232001" y="1808939"/>
                  <a:pt x="2233797" y="1867465"/>
                  <a:pt x="2211294" y="1912471"/>
                </a:cubicBezTo>
                <a:cubicBezTo>
                  <a:pt x="2203264" y="1928532"/>
                  <a:pt x="2191373" y="1942353"/>
                  <a:pt x="2181412" y="1957294"/>
                </a:cubicBezTo>
                <a:cubicBezTo>
                  <a:pt x="2173653" y="2003851"/>
                  <a:pt x="2147108" y="2107425"/>
                  <a:pt x="2181412" y="2151530"/>
                </a:cubicBezTo>
                <a:cubicBezTo>
                  <a:pt x="2191790" y="2164873"/>
                  <a:pt x="2323505" y="2195044"/>
                  <a:pt x="2345765" y="2196353"/>
                </a:cubicBezTo>
                <a:cubicBezTo>
                  <a:pt x="2490033" y="2204839"/>
                  <a:pt x="2634691" y="2204732"/>
                  <a:pt x="2779059" y="2211294"/>
                </a:cubicBezTo>
                <a:cubicBezTo>
                  <a:pt x="2853854" y="2214694"/>
                  <a:pt x="2928471" y="2221255"/>
                  <a:pt x="3003177" y="2226236"/>
                </a:cubicBezTo>
                <a:cubicBezTo>
                  <a:pt x="3249382" y="2275477"/>
                  <a:pt x="3074290" y="2226830"/>
                  <a:pt x="3212353" y="2286000"/>
                </a:cubicBezTo>
                <a:cubicBezTo>
                  <a:pt x="3261656" y="2307130"/>
                  <a:pt x="3318853" y="2313580"/>
                  <a:pt x="3361765" y="2345765"/>
                </a:cubicBezTo>
                <a:cubicBezTo>
                  <a:pt x="3476029" y="2431465"/>
                  <a:pt x="3366447" y="2354845"/>
                  <a:pt x="3481294" y="2420471"/>
                </a:cubicBezTo>
                <a:cubicBezTo>
                  <a:pt x="3496885" y="2429380"/>
                  <a:pt x="3508381" y="2447552"/>
                  <a:pt x="3526118" y="2450353"/>
                </a:cubicBezTo>
                <a:cubicBezTo>
                  <a:pt x="3604983" y="2462805"/>
                  <a:pt x="3685491" y="2460314"/>
                  <a:pt x="3765177" y="2465294"/>
                </a:cubicBezTo>
                <a:cubicBezTo>
                  <a:pt x="3760196" y="2579843"/>
                  <a:pt x="3767670" y="2695617"/>
                  <a:pt x="3750235" y="2808941"/>
                </a:cubicBezTo>
                <a:cubicBezTo>
                  <a:pt x="3747022" y="2829825"/>
                  <a:pt x="3718939" y="2837532"/>
                  <a:pt x="3705412" y="2853765"/>
                </a:cubicBezTo>
                <a:cubicBezTo>
                  <a:pt x="3626588" y="2948355"/>
                  <a:pt x="3744023" y="2847946"/>
                  <a:pt x="3600824" y="2943412"/>
                </a:cubicBezTo>
                <a:cubicBezTo>
                  <a:pt x="3536914" y="2986019"/>
                  <a:pt x="3540153" y="2998330"/>
                  <a:pt x="3466353" y="3033059"/>
                </a:cubicBezTo>
                <a:cubicBezTo>
                  <a:pt x="3407770" y="3060627"/>
                  <a:pt x="3346927" y="3083113"/>
                  <a:pt x="3287059" y="3107765"/>
                </a:cubicBezTo>
                <a:cubicBezTo>
                  <a:pt x="3262259" y="3117977"/>
                  <a:pt x="3238966" y="3134320"/>
                  <a:pt x="3212353" y="3137647"/>
                </a:cubicBezTo>
                <a:cubicBezTo>
                  <a:pt x="3067625" y="3155739"/>
                  <a:pt x="3132197" y="3144714"/>
                  <a:pt x="3018118" y="3167530"/>
                </a:cubicBezTo>
                <a:cubicBezTo>
                  <a:pt x="2963334" y="3162550"/>
                  <a:pt x="2907313" y="3165189"/>
                  <a:pt x="2853765" y="3152589"/>
                </a:cubicBezTo>
                <a:cubicBezTo>
                  <a:pt x="2821244" y="3144937"/>
                  <a:pt x="2795581" y="3119002"/>
                  <a:pt x="2764118" y="3107765"/>
                </a:cubicBezTo>
                <a:cubicBezTo>
                  <a:pt x="2725441" y="3093952"/>
                  <a:pt x="2684566" y="3087290"/>
                  <a:pt x="2644588" y="3077883"/>
                </a:cubicBezTo>
                <a:cubicBezTo>
                  <a:pt x="2599892" y="3067366"/>
                  <a:pt x="2554523" y="3059686"/>
                  <a:pt x="2510118" y="3048000"/>
                </a:cubicBezTo>
                <a:cubicBezTo>
                  <a:pt x="2459833" y="3034767"/>
                  <a:pt x="2411150" y="3015788"/>
                  <a:pt x="2360706" y="3003177"/>
                </a:cubicBezTo>
                <a:cubicBezTo>
                  <a:pt x="2271614" y="2980904"/>
                  <a:pt x="2176174" y="2979587"/>
                  <a:pt x="2091765" y="2943412"/>
                </a:cubicBezTo>
                <a:cubicBezTo>
                  <a:pt x="1948065" y="2881827"/>
                  <a:pt x="2022691" y="2911907"/>
                  <a:pt x="1867647" y="2853765"/>
                </a:cubicBezTo>
                <a:cubicBezTo>
                  <a:pt x="1837765" y="2828863"/>
                  <a:pt x="1811773" y="2798358"/>
                  <a:pt x="1778000" y="2779059"/>
                </a:cubicBezTo>
                <a:cubicBezTo>
                  <a:pt x="1547640" y="2647425"/>
                  <a:pt x="1768890" y="2827771"/>
                  <a:pt x="1538941" y="2674471"/>
                </a:cubicBezTo>
                <a:cubicBezTo>
                  <a:pt x="1502752" y="2650345"/>
                  <a:pt x="1490847" y="2646641"/>
                  <a:pt x="1464235" y="2614706"/>
                </a:cubicBezTo>
                <a:cubicBezTo>
                  <a:pt x="1415422" y="2556130"/>
                  <a:pt x="1428333" y="2564444"/>
                  <a:pt x="1389529" y="2510118"/>
                </a:cubicBezTo>
                <a:cubicBezTo>
                  <a:pt x="1375055" y="2489854"/>
                  <a:pt x="1362314" y="2467961"/>
                  <a:pt x="1344706" y="2450353"/>
                </a:cubicBezTo>
                <a:cubicBezTo>
                  <a:pt x="1302659" y="2408306"/>
                  <a:pt x="1282525" y="2409573"/>
                  <a:pt x="1240118" y="2375647"/>
                </a:cubicBezTo>
                <a:cubicBezTo>
                  <a:pt x="1209700" y="2351313"/>
                  <a:pt x="1202544" y="2334228"/>
                  <a:pt x="1180353" y="2300941"/>
                </a:cubicBezTo>
                <a:cubicBezTo>
                  <a:pt x="1185333" y="2226235"/>
                  <a:pt x="1187026" y="2151238"/>
                  <a:pt x="1195294" y="2076824"/>
                </a:cubicBezTo>
                <a:cubicBezTo>
                  <a:pt x="1197033" y="2061171"/>
                  <a:pt x="1200785" y="2044600"/>
                  <a:pt x="1210235" y="2032000"/>
                </a:cubicBezTo>
                <a:cubicBezTo>
                  <a:pt x="1231365" y="2003827"/>
                  <a:pt x="1263811" y="1985467"/>
                  <a:pt x="1284941" y="1957294"/>
                </a:cubicBezTo>
                <a:cubicBezTo>
                  <a:pt x="1313025" y="1919850"/>
                  <a:pt x="1326408" y="1896137"/>
                  <a:pt x="1359647" y="1867647"/>
                </a:cubicBezTo>
                <a:cubicBezTo>
                  <a:pt x="1383860" y="1846893"/>
                  <a:pt x="1410518" y="1829069"/>
                  <a:pt x="1434353" y="1807883"/>
                </a:cubicBezTo>
                <a:cubicBezTo>
                  <a:pt x="1455410" y="1789166"/>
                  <a:pt x="1472118" y="1765718"/>
                  <a:pt x="1494118" y="1748118"/>
                </a:cubicBezTo>
                <a:cubicBezTo>
                  <a:pt x="1519020" y="1728196"/>
                  <a:pt x="1545227" y="1709805"/>
                  <a:pt x="1568824" y="1688353"/>
                </a:cubicBezTo>
                <a:cubicBezTo>
                  <a:pt x="1600094" y="1659926"/>
                  <a:pt x="1625764" y="1625467"/>
                  <a:pt x="1658471" y="1598706"/>
                </a:cubicBezTo>
                <a:cubicBezTo>
                  <a:pt x="1736876" y="1534557"/>
                  <a:pt x="1749576" y="1558376"/>
                  <a:pt x="1852706" y="1524000"/>
                </a:cubicBezTo>
                <a:lnTo>
                  <a:pt x="1942353" y="1494118"/>
                </a:lnTo>
                <a:lnTo>
                  <a:pt x="1987177" y="1479177"/>
                </a:lnTo>
                <a:cubicBezTo>
                  <a:pt x="2002118" y="1469216"/>
                  <a:pt x="2017388" y="1459731"/>
                  <a:pt x="2032000" y="1449294"/>
                </a:cubicBezTo>
                <a:cubicBezTo>
                  <a:pt x="2052264" y="1434820"/>
                  <a:pt x="2070648" y="1417669"/>
                  <a:pt x="2091765" y="1404471"/>
                </a:cubicBezTo>
                <a:cubicBezTo>
                  <a:pt x="2110652" y="1392667"/>
                  <a:pt x="2132191" y="1385639"/>
                  <a:pt x="2151529" y="1374589"/>
                </a:cubicBezTo>
                <a:cubicBezTo>
                  <a:pt x="2167120" y="1365680"/>
                  <a:pt x="2180291" y="1352737"/>
                  <a:pt x="2196353" y="1344706"/>
                </a:cubicBezTo>
                <a:cubicBezTo>
                  <a:pt x="2220342" y="1332712"/>
                  <a:pt x="2246550" y="1325717"/>
                  <a:pt x="2271059" y="1314824"/>
                </a:cubicBezTo>
                <a:cubicBezTo>
                  <a:pt x="2291412" y="1305778"/>
                  <a:pt x="2310902" y="1294902"/>
                  <a:pt x="2330824" y="1284941"/>
                </a:cubicBezTo>
                <a:cubicBezTo>
                  <a:pt x="2335804" y="1270000"/>
                  <a:pt x="2338722" y="1254205"/>
                  <a:pt x="2345765" y="1240118"/>
                </a:cubicBezTo>
                <a:cubicBezTo>
                  <a:pt x="2353796" y="1224057"/>
                  <a:pt x="2368354" y="1211703"/>
                  <a:pt x="2375647" y="1195294"/>
                </a:cubicBezTo>
                <a:cubicBezTo>
                  <a:pt x="2388440" y="1166510"/>
                  <a:pt x="2405529" y="1105647"/>
                  <a:pt x="2405529" y="1105647"/>
                </a:cubicBezTo>
                <a:cubicBezTo>
                  <a:pt x="2400549" y="1045882"/>
                  <a:pt x="2407063" y="984017"/>
                  <a:pt x="2390588" y="926353"/>
                </a:cubicBezTo>
                <a:cubicBezTo>
                  <a:pt x="2385655" y="909087"/>
                  <a:pt x="2359560" y="907967"/>
                  <a:pt x="2345765" y="896471"/>
                </a:cubicBezTo>
                <a:cubicBezTo>
                  <a:pt x="2329532" y="882944"/>
                  <a:pt x="2319287" y="862131"/>
                  <a:pt x="2300941" y="851647"/>
                </a:cubicBezTo>
                <a:cubicBezTo>
                  <a:pt x="2283112" y="841459"/>
                  <a:pt x="2260921" y="842347"/>
                  <a:pt x="2241177" y="836706"/>
                </a:cubicBezTo>
                <a:cubicBezTo>
                  <a:pt x="2226033" y="832379"/>
                  <a:pt x="2211294" y="826745"/>
                  <a:pt x="2196353" y="821765"/>
                </a:cubicBezTo>
                <a:cubicBezTo>
                  <a:pt x="2066863" y="826745"/>
                  <a:pt x="1935915" y="816701"/>
                  <a:pt x="1807882" y="836706"/>
                </a:cubicBezTo>
                <a:cubicBezTo>
                  <a:pt x="1772398" y="842250"/>
                  <a:pt x="1743630" y="871076"/>
                  <a:pt x="1718235" y="896471"/>
                </a:cubicBezTo>
                <a:cubicBezTo>
                  <a:pt x="1693333" y="921373"/>
                  <a:pt x="1663064" y="941875"/>
                  <a:pt x="1643529" y="971177"/>
                </a:cubicBezTo>
                <a:cubicBezTo>
                  <a:pt x="1633568" y="986118"/>
                  <a:pt x="1626344" y="1003303"/>
                  <a:pt x="1613647" y="1016000"/>
                </a:cubicBezTo>
                <a:cubicBezTo>
                  <a:pt x="1600950" y="1028698"/>
                  <a:pt x="1581522" y="1033185"/>
                  <a:pt x="1568824" y="1045883"/>
                </a:cubicBezTo>
                <a:cubicBezTo>
                  <a:pt x="1551216" y="1063491"/>
                  <a:pt x="1539942" y="1086517"/>
                  <a:pt x="1524000" y="1105647"/>
                </a:cubicBezTo>
                <a:cubicBezTo>
                  <a:pt x="1497385" y="1137585"/>
                  <a:pt x="1485489" y="1141283"/>
                  <a:pt x="1449294" y="1165412"/>
                </a:cubicBezTo>
                <a:cubicBezTo>
                  <a:pt x="1415979" y="1209833"/>
                  <a:pt x="1375923" y="1269112"/>
                  <a:pt x="1329765" y="1299883"/>
                </a:cubicBezTo>
                <a:cubicBezTo>
                  <a:pt x="1314824" y="1309844"/>
                  <a:pt x="1301446" y="1322691"/>
                  <a:pt x="1284941" y="1329765"/>
                </a:cubicBezTo>
                <a:cubicBezTo>
                  <a:pt x="1266067" y="1337854"/>
                  <a:pt x="1244658" y="1338212"/>
                  <a:pt x="1225177" y="1344706"/>
                </a:cubicBezTo>
                <a:cubicBezTo>
                  <a:pt x="1199733" y="1353187"/>
                  <a:pt x="1175373" y="1364628"/>
                  <a:pt x="1150471" y="1374589"/>
                </a:cubicBezTo>
                <a:cubicBezTo>
                  <a:pt x="1125569" y="1369608"/>
                  <a:pt x="1096430" y="1374408"/>
                  <a:pt x="1075765" y="1359647"/>
                </a:cubicBezTo>
                <a:cubicBezTo>
                  <a:pt x="1036366" y="1331505"/>
                  <a:pt x="1033426" y="1200230"/>
                  <a:pt x="1030941" y="1180353"/>
                </a:cubicBezTo>
                <a:cubicBezTo>
                  <a:pt x="1013541" y="884542"/>
                  <a:pt x="1098584" y="952083"/>
                  <a:pt x="956235" y="911412"/>
                </a:cubicBezTo>
                <a:cubicBezTo>
                  <a:pt x="941092" y="907085"/>
                  <a:pt x="926353" y="901451"/>
                  <a:pt x="911412" y="896471"/>
                </a:cubicBezTo>
                <a:cubicBezTo>
                  <a:pt x="876549" y="901451"/>
                  <a:pt x="839522" y="898333"/>
                  <a:pt x="806824" y="911412"/>
                </a:cubicBezTo>
                <a:cubicBezTo>
                  <a:pt x="787205" y="919260"/>
                  <a:pt x="774678" y="939332"/>
                  <a:pt x="762000" y="956236"/>
                </a:cubicBezTo>
                <a:cubicBezTo>
                  <a:pt x="744576" y="979468"/>
                  <a:pt x="732568" y="1006315"/>
                  <a:pt x="717177" y="1030941"/>
                </a:cubicBezTo>
                <a:cubicBezTo>
                  <a:pt x="707660" y="1046169"/>
                  <a:pt x="697255" y="1060824"/>
                  <a:pt x="687294" y="1075765"/>
                </a:cubicBezTo>
                <a:cubicBezTo>
                  <a:pt x="677333" y="1105647"/>
                  <a:pt x="671499" y="1137239"/>
                  <a:pt x="657412" y="1165412"/>
                </a:cubicBezTo>
                <a:cubicBezTo>
                  <a:pt x="623455" y="1233326"/>
                  <a:pt x="626264" y="1223571"/>
                  <a:pt x="597647" y="1299883"/>
                </a:cubicBezTo>
                <a:cubicBezTo>
                  <a:pt x="588584" y="1324052"/>
                  <a:pt x="584600" y="1363997"/>
                  <a:pt x="552824" y="1374589"/>
                </a:cubicBezTo>
                <a:cubicBezTo>
                  <a:pt x="519414" y="1385726"/>
                  <a:pt x="483098" y="1384550"/>
                  <a:pt x="448235" y="1389530"/>
                </a:cubicBezTo>
                <a:cubicBezTo>
                  <a:pt x="383490" y="1384550"/>
                  <a:pt x="318491" y="1382176"/>
                  <a:pt x="254000" y="1374589"/>
                </a:cubicBezTo>
                <a:cubicBezTo>
                  <a:pt x="233606" y="1372190"/>
                  <a:pt x="212064" y="1369835"/>
                  <a:pt x="194235" y="1359647"/>
                </a:cubicBezTo>
                <a:cubicBezTo>
                  <a:pt x="175889" y="1349164"/>
                  <a:pt x="164353" y="1329765"/>
                  <a:pt x="149412" y="1314824"/>
                </a:cubicBezTo>
                <a:cubicBezTo>
                  <a:pt x="144432" y="1294902"/>
                  <a:pt x="145354" y="1272472"/>
                  <a:pt x="134471" y="1255059"/>
                </a:cubicBezTo>
                <a:cubicBezTo>
                  <a:pt x="119539" y="1231168"/>
                  <a:pt x="90334" y="1218736"/>
                  <a:pt x="74706" y="1195294"/>
                </a:cubicBezTo>
                <a:cubicBezTo>
                  <a:pt x="64745" y="1180353"/>
                  <a:pt x="56042" y="1164493"/>
                  <a:pt x="44824" y="1150471"/>
                </a:cubicBezTo>
                <a:cubicBezTo>
                  <a:pt x="-5519" y="1087543"/>
                  <a:pt x="31190" y="1153088"/>
                  <a:pt x="0" y="1090706"/>
                </a:cubicBezTo>
              </a:path>
            </a:pathLst>
          </a:cu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 bwMode="auto">
          <a:xfrm>
            <a:off x="6228184" y="2276872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6228184" y="278092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6732240" y="292494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5508104" y="213285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47160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5436096" y="32129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4572000" y="3068960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5508104" y="364502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4" name="Ellipse 13"/>
          <p:cNvSpPr/>
          <p:nvPr/>
        </p:nvSpPr>
        <p:spPr bwMode="auto">
          <a:xfrm>
            <a:off x="5868144" y="422108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4499992" y="429309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4499992" y="220486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2051720" y="213285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29158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67544" y="4653136"/>
            <a:ext cx="3600400" cy="131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La multiplicité des points multimédia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impose un scénario multimédia global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211960" y="4704620"/>
            <a:ext cx="5067617" cy="156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métiers :</a:t>
            </a:r>
            <a:endParaRPr lang="fr-FR" u="sng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Musée : Uniquement éditorial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Muséographe : Donner un rôle au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multimédia dans le parcours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Agence multimédia : Enjeu technique 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et ergonomique</a:t>
            </a:r>
          </a:p>
        </p:txBody>
      </p:sp>
    </p:spTree>
    <p:extLst>
      <p:ext uri="{BB962C8B-B14F-4D97-AF65-F5344CB8AC3E}">
        <p14:creationId xmlns:p14="http://schemas.microsoft.com/office/powerpoint/2010/main" val="3707041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parcours </a:t>
            </a:r>
            <a:r>
              <a:rPr lang="fr-FR" dirty="0" err="1" smtClean="0"/>
              <a:t>muséo</a:t>
            </a:r>
            <a:r>
              <a:rPr lang="fr-FR" dirty="0" smtClean="0"/>
              <a:t> en 2009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854EFB6-7203-794E-979A-1E690F603FE3}" type="datetime3">
              <a:rPr lang="fr-FR" smtClean="0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Forme libre 4"/>
          <p:cNvSpPr/>
          <p:nvPr/>
        </p:nvSpPr>
        <p:spPr>
          <a:xfrm>
            <a:off x="2160000" y="1511968"/>
            <a:ext cx="5112568" cy="3096344"/>
          </a:xfrm>
          <a:custGeom>
            <a:avLst/>
            <a:gdLst>
              <a:gd name="connsiteX0" fmla="*/ 0 w 4751294"/>
              <a:gd name="connsiteY0" fmla="*/ 1150471 h 3167530"/>
              <a:gd name="connsiteX1" fmla="*/ 0 w 4751294"/>
              <a:gd name="connsiteY1" fmla="*/ 1150471 h 3167530"/>
              <a:gd name="connsiteX2" fmla="*/ 14941 w 4751294"/>
              <a:gd name="connsiteY2" fmla="*/ 956236 h 3167530"/>
              <a:gd name="connsiteX3" fmla="*/ 44824 w 4751294"/>
              <a:gd name="connsiteY3" fmla="*/ 866589 h 3167530"/>
              <a:gd name="connsiteX4" fmla="*/ 59765 w 4751294"/>
              <a:gd name="connsiteY4" fmla="*/ 791883 h 3167530"/>
              <a:gd name="connsiteX5" fmla="*/ 89647 w 4751294"/>
              <a:gd name="connsiteY5" fmla="*/ 732118 h 3167530"/>
              <a:gd name="connsiteX6" fmla="*/ 194235 w 4751294"/>
              <a:gd name="connsiteY6" fmla="*/ 582706 h 3167530"/>
              <a:gd name="connsiteX7" fmla="*/ 268941 w 4751294"/>
              <a:gd name="connsiteY7" fmla="*/ 493059 h 3167530"/>
              <a:gd name="connsiteX8" fmla="*/ 298824 w 4751294"/>
              <a:gd name="connsiteY8" fmla="*/ 448236 h 3167530"/>
              <a:gd name="connsiteX9" fmla="*/ 388471 w 4751294"/>
              <a:gd name="connsiteY9" fmla="*/ 358589 h 3167530"/>
              <a:gd name="connsiteX10" fmla="*/ 433294 w 4751294"/>
              <a:gd name="connsiteY10" fmla="*/ 313765 h 3167530"/>
              <a:gd name="connsiteX11" fmla="*/ 463177 w 4751294"/>
              <a:gd name="connsiteY11" fmla="*/ 268941 h 3167530"/>
              <a:gd name="connsiteX12" fmla="*/ 508000 w 4751294"/>
              <a:gd name="connsiteY12" fmla="*/ 239059 h 3167530"/>
              <a:gd name="connsiteX13" fmla="*/ 567765 w 4751294"/>
              <a:gd name="connsiteY13" fmla="*/ 179294 h 3167530"/>
              <a:gd name="connsiteX14" fmla="*/ 612588 w 4751294"/>
              <a:gd name="connsiteY14" fmla="*/ 164353 h 3167530"/>
              <a:gd name="connsiteX15" fmla="*/ 672353 w 4751294"/>
              <a:gd name="connsiteY15" fmla="*/ 134471 h 3167530"/>
              <a:gd name="connsiteX16" fmla="*/ 776941 w 4751294"/>
              <a:gd name="connsiteY16" fmla="*/ 104589 h 3167530"/>
              <a:gd name="connsiteX17" fmla="*/ 821765 w 4751294"/>
              <a:gd name="connsiteY17" fmla="*/ 89647 h 3167530"/>
              <a:gd name="connsiteX18" fmla="*/ 941294 w 4751294"/>
              <a:gd name="connsiteY18" fmla="*/ 29883 h 3167530"/>
              <a:gd name="connsiteX19" fmla="*/ 1105647 w 4751294"/>
              <a:gd name="connsiteY19" fmla="*/ 0 h 3167530"/>
              <a:gd name="connsiteX20" fmla="*/ 1837765 w 4751294"/>
              <a:gd name="connsiteY20" fmla="*/ 14941 h 3167530"/>
              <a:gd name="connsiteX21" fmla="*/ 2076824 w 4751294"/>
              <a:gd name="connsiteY21" fmla="*/ 44824 h 3167530"/>
              <a:gd name="connsiteX22" fmla="*/ 2599765 w 4751294"/>
              <a:gd name="connsiteY22" fmla="*/ 59765 h 3167530"/>
              <a:gd name="connsiteX23" fmla="*/ 2913529 w 4751294"/>
              <a:gd name="connsiteY23" fmla="*/ 74706 h 3167530"/>
              <a:gd name="connsiteX24" fmla="*/ 3287059 w 4751294"/>
              <a:gd name="connsiteY24" fmla="*/ 89647 h 3167530"/>
              <a:gd name="connsiteX25" fmla="*/ 3272118 w 4751294"/>
              <a:gd name="connsiteY25" fmla="*/ 418353 h 3167530"/>
              <a:gd name="connsiteX26" fmla="*/ 3212353 w 4751294"/>
              <a:gd name="connsiteY26" fmla="*/ 508000 h 3167530"/>
              <a:gd name="connsiteX27" fmla="*/ 3182471 w 4751294"/>
              <a:gd name="connsiteY27" fmla="*/ 552824 h 3167530"/>
              <a:gd name="connsiteX28" fmla="*/ 3212353 w 4751294"/>
              <a:gd name="connsiteY28" fmla="*/ 791883 h 3167530"/>
              <a:gd name="connsiteX29" fmla="*/ 3272118 w 4751294"/>
              <a:gd name="connsiteY29" fmla="*/ 821765 h 3167530"/>
              <a:gd name="connsiteX30" fmla="*/ 3406588 w 4751294"/>
              <a:gd name="connsiteY30" fmla="*/ 836706 h 3167530"/>
              <a:gd name="connsiteX31" fmla="*/ 3526118 w 4751294"/>
              <a:gd name="connsiteY31" fmla="*/ 851647 h 3167530"/>
              <a:gd name="connsiteX32" fmla="*/ 3675529 w 4751294"/>
              <a:gd name="connsiteY32" fmla="*/ 881530 h 3167530"/>
              <a:gd name="connsiteX33" fmla="*/ 3884706 w 4751294"/>
              <a:gd name="connsiteY33" fmla="*/ 896471 h 3167530"/>
              <a:gd name="connsiteX34" fmla="*/ 3899647 w 4751294"/>
              <a:gd name="connsiteY34" fmla="*/ 1299883 h 3167530"/>
              <a:gd name="connsiteX35" fmla="*/ 3854824 w 4751294"/>
              <a:gd name="connsiteY35" fmla="*/ 1404471 h 3167530"/>
              <a:gd name="connsiteX36" fmla="*/ 3869765 w 4751294"/>
              <a:gd name="connsiteY36" fmla="*/ 1583765 h 3167530"/>
              <a:gd name="connsiteX37" fmla="*/ 3929529 w 4751294"/>
              <a:gd name="connsiteY37" fmla="*/ 1598706 h 3167530"/>
              <a:gd name="connsiteX38" fmla="*/ 3974353 w 4751294"/>
              <a:gd name="connsiteY38" fmla="*/ 1613647 h 3167530"/>
              <a:gd name="connsiteX39" fmla="*/ 4243294 w 4751294"/>
              <a:gd name="connsiteY39" fmla="*/ 1628589 h 3167530"/>
              <a:gd name="connsiteX40" fmla="*/ 4452471 w 4751294"/>
              <a:gd name="connsiteY40" fmla="*/ 1643530 h 3167530"/>
              <a:gd name="connsiteX41" fmla="*/ 4631765 w 4751294"/>
              <a:gd name="connsiteY41" fmla="*/ 1703294 h 3167530"/>
              <a:gd name="connsiteX42" fmla="*/ 4736353 w 4751294"/>
              <a:gd name="connsiteY42" fmla="*/ 1837765 h 3167530"/>
              <a:gd name="connsiteX43" fmla="*/ 4751294 w 4751294"/>
              <a:gd name="connsiteY43" fmla="*/ 1897530 h 3167530"/>
              <a:gd name="connsiteX44" fmla="*/ 4691529 w 4751294"/>
              <a:gd name="connsiteY44" fmla="*/ 2017059 h 3167530"/>
              <a:gd name="connsiteX45" fmla="*/ 4646706 w 4751294"/>
              <a:gd name="connsiteY45" fmla="*/ 2046941 h 3167530"/>
              <a:gd name="connsiteX46" fmla="*/ 4572000 w 4751294"/>
              <a:gd name="connsiteY46" fmla="*/ 2061883 h 3167530"/>
              <a:gd name="connsiteX47" fmla="*/ 4527177 w 4751294"/>
              <a:gd name="connsiteY47" fmla="*/ 2076824 h 3167530"/>
              <a:gd name="connsiteX48" fmla="*/ 4153647 w 4751294"/>
              <a:gd name="connsiteY48" fmla="*/ 2106706 h 3167530"/>
              <a:gd name="connsiteX49" fmla="*/ 4004235 w 4751294"/>
              <a:gd name="connsiteY49" fmla="*/ 2121647 h 3167530"/>
              <a:gd name="connsiteX50" fmla="*/ 3496235 w 4751294"/>
              <a:gd name="connsiteY50" fmla="*/ 2121647 h 3167530"/>
              <a:gd name="connsiteX51" fmla="*/ 3421529 w 4751294"/>
              <a:gd name="connsiteY51" fmla="*/ 2091765 h 3167530"/>
              <a:gd name="connsiteX52" fmla="*/ 3376706 w 4751294"/>
              <a:gd name="connsiteY52" fmla="*/ 2076824 h 3167530"/>
              <a:gd name="connsiteX53" fmla="*/ 3257177 w 4751294"/>
              <a:gd name="connsiteY53" fmla="*/ 1987177 h 3167530"/>
              <a:gd name="connsiteX54" fmla="*/ 3197412 w 4751294"/>
              <a:gd name="connsiteY54" fmla="*/ 1897530 h 3167530"/>
              <a:gd name="connsiteX55" fmla="*/ 3152588 w 4751294"/>
              <a:gd name="connsiteY55" fmla="*/ 1852706 h 3167530"/>
              <a:gd name="connsiteX56" fmla="*/ 3092824 w 4751294"/>
              <a:gd name="connsiteY56" fmla="*/ 1763059 h 3167530"/>
              <a:gd name="connsiteX57" fmla="*/ 3077882 w 4751294"/>
              <a:gd name="connsiteY57" fmla="*/ 1718236 h 3167530"/>
              <a:gd name="connsiteX58" fmla="*/ 3048000 w 4751294"/>
              <a:gd name="connsiteY58" fmla="*/ 1688353 h 3167530"/>
              <a:gd name="connsiteX59" fmla="*/ 3018118 w 4751294"/>
              <a:gd name="connsiteY59" fmla="*/ 1643530 h 3167530"/>
              <a:gd name="connsiteX60" fmla="*/ 2659529 w 4751294"/>
              <a:gd name="connsiteY60" fmla="*/ 1658471 h 3167530"/>
              <a:gd name="connsiteX61" fmla="*/ 2614706 w 4751294"/>
              <a:gd name="connsiteY61" fmla="*/ 1703294 h 3167530"/>
              <a:gd name="connsiteX62" fmla="*/ 2525059 w 4751294"/>
              <a:gd name="connsiteY62" fmla="*/ 1733177 h 3167530"/>
              <a:gd name="connsiteX63" fmla="*/ 2435412 w 4751294"/>
              <a:gd name="connsiteY63" fmla="*/ 1718236 h 3167530"/>
              <a:gd name="connsiteX64" fmla="*/ 2375647 w 4751294"/>
              <a:gd name="connsiteY64" fmla="*/ 1703294 h 3167530"/>
              <a:gd name="connsiteX65" fmla="*/ 2256118 w 4751294"/>
              <a:gd name="connsiteY65" fmla="*/ 1718236 h 3167530"/>
              <a:gd name="connsiteX66" fmla="*/ 2241177 w 4751294"/>
              <a:gd name="connsiteY66" fmla="*/ 1763059 h 3167530"/>
              <a:gd name="connsiteX67" fmla="*/ 2211294 w 4751294"/>
              <a:gd name="connsiteY67" fmla="*/ 1912471 h 3167530"/>
              <a:gd name="connsiteX68" fmla="*/ 2181412 w 4751294"/>
              <a:gd name="connsiteY68" fmla="*/ 1957294 h 3167530"/>
              <a:gd name="connsiteX69" fmla="*/ 2181412 w 4751294"/>
              <a:gd name="connsiteY69" fmla="*/ 2151530 h 3167530"/>
              <a:gd name="connsiteX70" fmla="*/ 2345765 w 4751294"/>
              <a:gd name="connsiteY70" fmla="*/ 2196353 h 3167530"/>
              <a:gd name="connsiteX71" fmla="*/ 2779059 w 4751294"/>
              <a:gd name="connsiteY71" fmla="*/ 2211294 h 3167530"/>
              <a:gd name="connsiteX72" fmla="*/ 3003177 w 4751294"/>
              <a:gd name="connsiteY72" fmla="*/ 2226236 h 3167530"/>
              <a:gd name="connsiteX73" fmla="*/ 3212353 w 4751294"/>
              <a:gd name="connsiteY73" fmla="*/ 2286000 h 3167530"/>
              <a:gd name="connsiteX74" fmla="*/ 3361765 w 4751294"/>
              <a:gd name="connsiteY74" fmla="*/ 2345765 h 3167530"/>
              <a:gd name="connsiteX75" fmla="*/ 3481294 w 4751294"/>
              <a:gd name="connsiteY75" fmla="*/ 2420471 h 3167530"/>
              <a:gd name="connsiteX76" fmla="*/ 3526118 w 4751294"/>
              <a:gd name="connsiteY76" fmla="*/ 2450353 h 3167530"/>
              <a:gd name="connsiteX77" fmla="*/ 3765177 w 4751294"/>
              <a:gd name="connsiteY77" fmla="*/ 2465294 h 3167530"/>
              <a:gd name="connsiteX78" fmla="*/ 3750235 w 4751294"/>
              <a:gd name="connsiteY78" fmla="*/ 2808941 h 3167530"/>
              <a:gd name="connsiteX79" fmla="*/ 3705412 w 4751294"/>
              <a:gd name="connsiteY79" fmla="*/ 2853765 h 3167530"/>
              <a:gd name="connsiteX80" fmla="*/ 3600824 w 4751294"/>
              <a:gd name="connsiteY80" fmla="*/ 2943412 h 3167530"/>
              <a:gd name="connsiteX81" fmla="*/ 3466353 w 4751294"/>
              <a:gd name="connsiteY81" fmla="*/ 3033059 h 3167530"/>
              <a:gd name="connsiteX82" fmla="*/ 3287059 w 4751294"/>
              <a:gd name="connsiteY82" fmla="*/ 3107765 h 3167530"/>
              <a:gd name="connsiteX83" fmla="*/ 3212353 w 4751294"/>
              <a:gd name="connsiteY83" fmla="*/ 3137647 h 3167530"/>
              <a:gd name="connsiteX84" fmla="*/ 3018118 w 4751294"/>
              <a:gd name="connsiteY84" fmla="*/ 3167530 h 3167530"/>
              <a:gd name="connsiteX85" fmla="*/ 2853765 w 4751294"/>
              <a:gd name="connsiteY85" fmla="*/ 3152589 h 3167530"/>
              <a:gd name="connsiteX86" fmla="*/ 2764118 w 4751294"/>
              <a:gd name="connsiteY86" fmla="*/ 3107765 h 3167530"/>
              <a:gd name="connsiteX87" fmla="*/ 2644588 w 4751294"/>
              <a:gd name="connsiteY87" fmla="*/ 3077883 h 3167530"/>
              <a:gd name="connsiteX88" fmla="*/ 2510118 w 4751294"/>
              <a:gd name="connsiteY88" fmla="*/ 3048000 h 3167530"/>
              <a:gd name="connsiteX89" fmla="*/ 2360706 w 4751294"/>
              <a:gd name="connsiteY89" fmla="*/ 3003177 h 3167530"/>
              <a:gd name="connsiteX90" fmla="*/ 2091765 w 4751294"/>
              <a:gd name="connsiteY90" fmla="*/ 2943412 h 3167530"/>
              <a:gd name="connsiteX91" fmla="*/ 1867647 w 4751294"/>
              <a:gd name="connsiteY91" fmla="*/ 2853765 h 3167530"/>
              <a:gd name="connsiteX92" fmla="*/ 1778000 w 4751294"/>
              <a:gd name="connsiteY92" fmla="*/ 2779059 h 3167530"/>
              <a:gd name="connsiteX93" fmla="*/ 1538941 w 4751294"/>
              <a:gd name="connsiteY93" fmla="*/ 2674471 h 3167530"/>
              <a:gd name="connsiteX94" fmla="*/ 1464235 w 4751294"/>
              <a:gd name="connsiteY94" fmla="*/ 2614706 h 3167530"/>
              <a:gd name="connsiteX95" fmla="*/ 1389529 w 4751294"/>
              <a:gd name="connsiteY95" fmla="*/ 2510118 h 3167530"/>
              <a:gd name="connsiteX96" fmla="*/ 1344706 w 4751294"/>
              <a:gd name="connsiteY96" fmla="*/ 2450353 h 3167530"/>
              <a:gd name="connsiteX97" fmla="*/ 1240118 w 4751294"/>
              <a:gd name="connsiteY97" fmla="*/ 2375647 h 3167530"/>
              <a:gd name="connsiteX98" fmla="*/ 1180353 w 4751294"/>
              <a:gd name="connsiteY98" fmla="*/ 2300941 h 3167530"/>
              <a:gd name="connsiteX99" fmla="*/ 1195294 w 4751294"/>
              <a:gd name="connsiteY99" fmla="*/ 2076824 h 3167530"/>
              <a:gd name="connsiteX100" fmla="*/ 1210235 w 4751294"/>
              <a:gd name="connsiteY100" fmla="*/ 2032000 h 3167530"/>
              <a:gd name="connsiteX101" fmla="*/ 1284941 w 4751294"/>
              <a:gd name="connsiteY101" fmla="*/ 1957294 h 3167530"/>
              <a:gd name="connsiteX102" fmla="*/ 1359647 w 4751294"/>
              <a:gd name="connsiteY102" fmla="*/ 1867647 h 3167530"/>
              <a:gd name="connsiteX103" fmla="*/ 1434353 w 4751294"/>
              <a:gd name="connsiteY103" fmla="*/ 1807883 h 3167530"/>
              <a:gd name="connsiteX104" fmla="*/ 1494118 w 4751294"/>
              <a:gd name="connsiteY104" fmla="*/ 1748118 h 3167530"/>
              <a:gd name="connsiteX105" fmla="*/ 1568824 w 4751294"/>
              <a:gd name="connsiteY105" fmla="*/ 1688353 h 3167530"/>
              <a:gd name="connsiteX106" fmla="*/ 1658471 w 4751294"/>
              <a:gd name="connsiteY106" fmla="*/ 1598706 h 3167530"/>
              <a:gd name="connsiteX107" fmla="*/ 1852706 w 4751294"/>
              <a:gd name="connsiteY107" fmla="*/ 1524000 h 3167530"/>
              <a:gd name="connsiteX108" fmla="*/ 1942353 w 4751294"/>
              <a:gd name="connsiteY108" fmla="*/ 1494118 h 3167530"/>
              <a:gd name="connsiteX109" fmla="*/ 1987177 w 4751294"/>
              <a:gd name="connsiteY109" fmla="*/ 1479177 h 3167530"/>
              <a:gd name="connsiteX110" fmla="*/ 2032000 w 4751294"/>
              <a:gd name="connsiteY110" fmla="*/ 1449294 h 3167530"/>
              <a:gd name="connsiteX111" fmla="*/ 2091765 w 4751294"/>
              <a:gd name="connsiteY111" fmla="*/ 1404471 h 3167530"/>
              <a:gd name="connsiteX112" fmla="*/ 2151529 w 4751294"/>
              <a:gd name="connsiteY112" fmla="*/ 1374589 h 3167530"/>
              <a:gd name="connsiteX113" fmla="*/ 2196353 w 4751294"/>
              <a:gd name="connsiteY113" fmla="*/ 1344706 h 3167530"/>
              <a:gd name="connsiteX114" fmla="*/ 2271059 w 4751294"/>
              <a:gd name="connsiteY114" fmla="*/ 1314824 h 3167530"/>
              <a:gd name="connsiteX115" fmla="*/ 2330824 w 4751294"/>
              <a:gd name="connsiteY115" fmla="*/ 1284941 h 3167530"/>
              <a:gd name="connsiteX116" fmla="*/ 2345765 w 4751294"/>
              <a:gd name="connsiteY116" fmla="*/ 1240118 h 3167530"/>
              <a:gd name="connsiteX117" fmla="*/ 2375647 w 4751294"/>
              <a:gd name="connsiteY117" fmla="*/ 1195294 h 3167530"/>
              <a:gd name="connsiteX118" fmla="*/ 2405529 w 4751294"/>
              <a:gd name="connsiteY118" fmla="*/ 1105647 h 3167530"/>
              <a:gd name="connsiteX119" fmla="*/ 2390588 w 4751294"/>
              <a:gd name="connsiteY119" fmla="*/ 926353 h 3167530"/>
              <a:gd name="connsiteX120" fmla="*/ 2345765 w 4751294"/>
              <a:gd name="connsiteY120" fmla="*/ 896471 h 3167530"/>
              <a:gd name="connsiteX121" fmla="*/ 2300941 w 4751294"/>
              <a:gd name="connsiteY121" fmla="*/ 851647 h 3167530"/>
              <a:gd name="connsiteX122" fmla="*/ 2241177 w 4751294"/>
              <a:gd name="connsiteY122" fmla="*/ 836706 h 3167530"/>
              <a:gd name="connsiteX123" fmla="*/ 2196353 w 4751294"/>
              <a:gd name="connsiteY123" fmla="*/ 821765 h 3167530"/>
              <a:gd name="connsiteX124" fmla="*/ 1807882 w 4751294"/>
              <a:gd name="connsiteY124" fmla="*/ 836706 h 3167530"/>
              <a:gd name="connsiteX125" fmla="*/ 1718235 w 4751294"/>
              <a:gd name="connsiteY125" fmla="*/ 896471 h 3167530"/>
              <a:gd name="connsiteX126" fmla="*/ 1643529 w 4751294"/>
              <a:gd name="connsiteY126" fmla="*/ 971177 h 3167530"/>
              <a:gd name="connsiteX127" fmla="*/ 1613647 w 4751294"/>
              <a:gd name="connsiteY127" fmla="*/ 1016000 h 3167530"/>
              <a:gd name="connsiteX128" fmla="*/ 1568824 w 4751294"/>
              <a:gd name="connsiteY128" fmla="*/ 1045883 h 3167530"/>
              <a:gd name="connsiteX129" fmla="*/ 1524000 w 4751294"/>
              <a:gd name="connsiteY129" fmla="*/ 1105647 h 3167530"/>
              <a:gd name="connsiteX130" fmla="*/ 1449294 w 4751294"/>
              <a:gd name="connsiteY130" fmla="*/ 1165412 h 3167530"/>
              <a:gd name="connsiteX131" fmla="*/ 1329765 w 4751294"/>
              <a:gd name="connsiteY131" fmla="*/ 1299883 h 3167530"/>
              <a:gd name="connsiteX132" fmla="*/ 1284941 w 4751294"/>
              <a:gd name="connsiteY132" fmla="*/ 1329765 h 3167530"/>
              <a:gd name="connsiteX133" fmla="*/ 1225177 w 4751294"/>
              <a:gd name="connsiteY133" fmla="*/ 1344706 h 3167530"/>
              <a:gd name="connsiteX134" fmla="*/ 1150471 w 4751294"/>
              <a:gd name="connsiteY134" fmla="*/ 1374589 h 3167530"/>
              <a:gd name="connsiteX135" fmla="*/ 1075765 w 4751294"/>
              <a:gd name="connsiteY135" fmla="*/ 1359647 h 3167530"/>
              <a:gd name="connsiteX136" fmla="*/ 1030941 w 4751294"/>
              <a:gd name="connsiteY136" fmla="*/ 1180353 h 3167530"/>
              <a:gd name="connsiteX137" fmla="*/ 956235 w 4751294"/>
              <a:gd name="connsiteY137" fmla="*/ 911412 h 3167530"/>
              <a:gd name="connsiteX138" fmla="*/ 911412 w 4751294"/>
              <a:gd name="connsiteY138" fmla="*/ 896471 h 3167530"/>
              <a:gd name="connsiteX139" fmla="*/ 806824 w 4751294"/>
              <a:gd name="connsiteY139" fmla="*/ 911412 h 3167530"/>
              <a:gd name="connsiteX140" fmla="*/ 762000 w 4751294"/>
              <a:gd name="connsiteY140" fmla="*/ 956236 h 3167530"/>
              <a:gd name="connsiteX141" fmla="*/ 717177 w 4751294"/>
              <a:gd name="connsiteY141" fmla="*/ 1030941 h 3167530"/>
              <a:gd name="connsiteX142" fmla="*/ 687294 w 4751294"/>
              <a:gd name="connsiteY142" fmla="*/ 1075765 h 3167530"/>
              <a:gd name="connsiteX143" fmla="*/ 657412 w 4751294"/>
              <a:gd name="connsiteY143" fmla="*/ 1165412 h 3167530"/>
              <a:gd name="connsiteX144" fmla="*/ 597647 w 4751294"/>
              <a:gd name="connsiteY144" fmla="*/ 1299883 h 3167530"/>
              <a:gd name="connsiteX145" fmla="*/ 552824 w 4751294"/>
              <a:gd name="connsiteY145" fmla="*/ 1374589 h 3167530"/>
              <a:gd name="connsiteX146" fmla="*/ 448235 w 4751294"/>
              <a:gd name="connsiteY146" fmla="*/ 1389530 h 3167530"/>
              <a:gd name="connsiteX147" fmla="*/ 254000 w 4751294"/>
              <a:gd name="connsiteY147" fmla="*/ 1374589 h 3167530"/>
              <a:gd name="connsiteX148" fmla="*/ 194235 w 4751294"/>
              <a:gd name="connsiteY148" fmla="*/ 1359647 h 3167530"/>
              <a:gd name="connsiteX149" fmla="*/ 149412 w 4751294"/>
              <a:gd name="connsiteY149" fmla="*/ 1314824 h 3167530"/>
              <a:gd name="connsiteX150" fmla="*/ 134471 w 4751294"/>
              <a:gd name="connsiteY150" fmla="*/ 1255059 h 3167530"/>
              <a:gd name="connsiteX151" fmla="*/ 74706 w 4751294"/>
              <a:gd name="connsiteY151" fmla="*/ 1195294 h 3167530"/>
              <a:gd name="connsiteX152" fmla="*/ 44824 w 4751294"/>
              <a:gd name="connsiteY152" fmla="*/ 1150471 h 3167530"/>
              <a:gd name="connsiteX153" fmla="*/ 0 w 4751294"/>
              <a:gd name="connsiteY153" fmla="*/ 1090706 h 316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4751294" h="3167530">
                <a:moveTo>
                  <a:pt x="0" y="1150471"/>
                </a:moveTo>
                <a:lnTo>
                  <a:pt x="0" y="1150471"/>
                </a:lnTo>
                <a:cubicBezTo>
                  <a:pt x="4980" y="1085726"/>
                  <a:pt x="4813" y="1020378"/>
                  <a:pt x="14941" y="956236"/>
                </a:cubicBezTo>
                <a:cubicBezTo>
                  <a:pt x="19854" y="925123"/>
                  <a:pt x="38647" y="897476"/>
                  <a:pt x="44824" y="866589"/>
                </a:cubicBezTo>
                <a:cubicBezTo>
                  <a:pt x="49804" y="841687"/>
                  <a:pt x="51734" y="815975"/>
                  <a:pt x="59765" y="791883"/>
                </a:cubicBezTo>
                <a:cubicBezTo>
                  <a:pt x="66808" y="770753"/>
                  <a:pt x="78830" y="751588"/>
                  <a:pt x="89647" y="732118"/>
                </a:cubicBezTo>
                <a:cubicBezTo>
                  <a:pt x="136032" y="648625"/>
                  <a:pt x="132633" y="659710"/>
                  <a:pt x="194235" y="582706"/>
                </a:cubicBezTo>
                <a:cubicBezTo>
                  <a:pt x="222773" y="497097"/>
                  <a:pt x="187532" y="574468"/>
                  <a:pt x="268941" y="493059"/>
                </a:cubicBezTo>
                <a:cubicBezTo>
                  <a:pt x="281639" y="480361"/>
                  <a:pt x="286894" y="461657"/>
                  <a:pt x="298824" y="448236"/>
                </a:cubicBezTo>
                <a:cubicBezTo>
                  <a:pt x="326900" y="416651"/>
                  <a:pt x="358589" y="388471"/>
                  <a:pt x="388471" y="358589"/>
                </a:cubicBezTo>
                <a:cubicBezTo>
                  <a:pt x="403412" y="343648"/>
                  <a:pt x="421573" y="331346"/>
                  <a:pt x="433294" y="313765"/>
                </a:cubicBezTo>
                <a:cubicBezTo>
                  <a:pt x="443255" y="298824"/>
                  <a:pt x="450479" y="281639"/>
                  <a:pt x="463177" y="268941"/>
                </a:cubicBezTo>
                <a:cubicBezTo>
                  <a:pt x="475874" y="256244"/>
                  <a:pt x="494366" y="250745"/>
                  <a:pt x="508000" y="239059"/>
                </a:cubicBezTo>
                <a:cubicBezTo>
                  <a:pt x="529391" y="220724"/>
                  <a:pt x="544839" y="195670"/>
                  <a:pt x="567765" y="179294"/>
                </a:cubicBezTo>
                <a:cubicBezTo>
                  <a:pt x="580581" y="170140"/>
                  <a:pt x="598112" y="170557"/>
                  <a:pt x="612588" y="164353"/>
                </a:cubicBezTo>
                <a:cubicBezTo>
                  <a:pt x="633060" y="155579"/>
                  <a:pt x="651881" y="143245"/>
                  <a:pt x="672353" y="134471"/>
                </a:cubicBezTo>
                <a:cubicBezTo>
                  <a:pt x="708177" y="119118"/>
                  <a:pt x="739031" y="115421"/>
                  <a:pt x="776941" y="104589"/>
                </a:cubicBezTo>
                <a:cubicBezTo>
                  <a:pt x="792085" y="100262"/>
                  <a:pt x="807427" y="96164"/>
                  <a:pt x="821765" y="89647"/>
                </a:cubicBezTo>
                <a:cubicBezTo>
                  <a:pt x="862318" y="71214"/>
                  <a:pt x="897354" y="37207"/>
                  <a:pt x="941294" y="29883"/>
                </a:cubicBezTo>
                <a:cubicBezTo>
                  <a:pt x="1055991" y="10766"/>
                  <a:pt x="1001235" y="20882"/>
                  <a:pt x="1105647" y="0"/>
                </a:cubicBezTo>
                <a:cubicBezTo>
                  <a:pt x="1349686" y="4980"/>
                  <a:pt x="1593934" y="3687"/>
                  <a:pt x="1837765" y="14941"/>
                </a:cubicBezTo>
                <a:cubicBezTo>
                  <a:pt x="1917986" y="18644"/>
                  <a:pt x="1996550" y="42530"/>
                  <a:pt x="2076824" y="44824"/>
                </a:cubicBezTo>
                <a:lnTo>
                  <a:pt x="2599765" y="59765"/>
                </a:lnTo>
                <a:cubicBezTo>
                  <a:pt x="2704405" y="63502"/>
                  <a:pt x="2808921" y="70158"/>
                  <a:pt x="2913529" y="74706"/>
                </a:cubicBezTo>
                <a:lnTo>
                  <a:pt x="3287059" y="89647"/>
                </a:lnTo>
                <a:cubicBezTo>
                  <a:pt x="3282079" y="199216"/>
                  <a:pt x="3291399" y="310379"/>
                  <a:pt x="3272118" y="418353"/>
                </a:cubicBezTo>
                <a:cubicBezTo>
                  <a:pt x="3265805" y="453708"/>
                  <a:pt x="3232275" y="478118"/>
                  <a:pt x="3212353" y="508000"/>
                </a:cubicBezTo>
                <a:lnTo>
                  <a:pt x="3182471" y="552824"/>
                </a:lnTo>
                <a:cubicBezTo>
                  <a:pt x="3192432" y="632510"/>
                  <a:pt x="3186958" y="715698"/>
                  <a:pt x="3212353" y="791883"/>
                </a:cubicBezTo>
                <a:cubicBezTo>
                  <a:pt x="3219396" y="813013"/>
                  <a:pt x="3250415" y="816757"/>
                  <a:pt x="3272118" y="821765"/>
                </a:cubicBezTo>
                <a:cubicBezTo>
                  <a:pt x="3316062" y="831906"/>
                  <a:pt x="3361798" y="831437"/>
                  <a:pt x="3406588" y="836706"/>
                </a:cubicBezTo>
                <a:lnTo>
                  <a:pt x="3526118" y="851647"/>
                </a:lnTo>
                <a:cubicBezTo>
                  <a:pt x="3582167" y="865660"/>
                  <a:pt x="3614466" y="875424"/>
                  <a:pt x="3675529" y="881530"/>
                </a:cubicBezTo>
                <a:cubicBezTo>
                  <a:pt x="3745085" y="888486"/>
                  <a:pt x="3814980" y="891491"/>
                  <a:pt x="3884706" y="896471"/>
                </a:cubicBezTo>
                <a:cubicBezTo>
                  <a:pt x="3979429" y="1038556"/>
                  <a:pt x="3925457" y="938535"/>
                  <a:pt x="3899647" y="1299883"/>
                </a:cubicBezTo>
                <a:cubicBezTo>
                  <a:pt x="3895788" y="1353912"/>
                  <a:pt x="3882597" y="1362811"/>
                  <a:pt x="3854824" y="1404471"/>
                </a:cubicBezTo>
                <a:cubicBezTo>
                  <a:pt x="3859804" y="1464236"/>
                  <a:pt x="3848237" y="1527790"/>
                  <a:pt x="3869765" y="1583765"/>
                </a:cubicBezTo>
                <a:cubicBezTo>
                  <a:pt x="3877136" y="1602931"/>
                  <a:pt x="3909785" y="1593065"/>
                  <a:pt x="3929529" y="1598706"/>
                </a:cubicBezTo>
                <a:cubicBezTo>
                  <a:pt x="3944673" y="1603033"/>
                  <a:pt x="3958674" y="1612154"/>
                  <a:pt x="3974353" y="1613647"/>
                </a:cubicBezTo>
                <a:cubicBezTo>
                  <a:pt x="4063734" y="1622160"/>
                  <a:pt x="4153684" y="1622988"/>
                  <a:pt x="4243294" y="1628589"/>
                </a:cubicBezTo>
                <a:lnTo>
                  <a:pt x="4452471" y="1643530"/>
                </a:lnTo>
                <a:cubicBezTo>
                  <a:pt x="4593608" y="1678814"/>
                  <a:pt x="4535266" y="1655046"/>
                  <a:pt x="4631765" y="1703294"/>
                </a:cubicBezTo>
                <a:cubicBezTo>
                  <a:pt x="4693361" y="1764890"/>
                  <a:pt x="4708974" y="1764753"/>
                  <a:pt x="4736353" y="1837765"/>
                </a:cubicBezTo>
                <a:cubicBezTo>
                  <a:pt x="4743563" y="1856992"/>
                  <a:pt x="4746314" y="1877608"/>
                  <a:pt x="4751294" y="1897530"/>
                </a:cubicBezTo>
                <a:cubicBezTo>
                  <a:pt x="4735549" y="1960510"/>
                  <a:pt x="4742324" y="1966264"/>
                  <a:pt x="4691529" y="2017059"/>
                </a:cubicBezTo>
                <a:cubicBezTo>
                  <a:pt x="4678832" y="2029756"/>
                  <a:pt x="4663519" y="2040636"/>
                  <a:pt x="4646706" y="2046941"/>
                </a:cubicBezTo>
                <a:cubicBezTo>
                  <a:pt x="4622928" y="2055858"/>
                  <a:pt x="4596637" y="2055724"/>
                  <a:pt x="4572000" y="2061883"/>
                </a:cubicBezTo>
                <a:cubicBezTo>
                  <a:pt x="4556721" y="2065703"/>
                  <a:pt x="4542837" y="2075146"/>
                  <a:pt x="4527177" y="2076824"/>
                </a:cubicBezTo>
                <a:cubicBezTo>
                  <a:pt x="4402980" y="2090131"/>
                  <a:pt x="4278098" y="2096039"/>
                  <a:pt x="4153647" y="2106706"/>
                </a:cubicBezTo>
                <a:cubicBezTo>
                  <a:pt x="4103777" y="2110980"/>
                  <a:pt x="4054039" y="2116667"/>
                  <a:pt x="4004235" y="2121647"/>
                </a:cubicBezTo>
                <a:cubicBezTo>
                  <a:pt x="3809486" y="2170338"/>
                  <a:pt x="3891860" y="2155558"/>
                  <a:pt x="3496235" y="2121647"/>
                </a:cubicBezTo>
                <a:cubicBezTo>
                  <a:pt x="3469513" y="2119357"/>
                  <a:pt x="3446642" y="2101182"/>
                  <a:pt x="3421529" y="2091765"/>
                </a:cubicBezTo>
                <a:cubicBezTo>
                  <a:pt x="3406783" y="2086235"/>
                  <a:pt x="3391647" y="2081804"/>
                  <a:pt x="3376706" y="2076824"/>
                </a:cubicBezTo>
                <a:cubicBezTo>
                  <a:pt x="3336863" y="2046942"/>
                  <a:pt x="3284803" y="2028616"/>
                  <a:pt x="3257177" y="1987177"/>
                </a:cubicBezTo>
                <a:lnTo>
                  <a:pt x="3197412" y="1897530"/>
                </a:lnTo>
                <a:cubicBezTo>
                  <a:pt x="3185691" y="1879949"/>
                  <a:pt x="3165561" y="1869385"/>
                  <a:pt x="3152588" y="1852706"/>
                </a:cubicBezTo>
                <a:cubicBezTo>
                  <a:pt x="3130539" y="1824357"/>
                  <a:pt x="3104182" y="1797130"/>
                  <a:pt x="3092824" y="1763059"/>
                </a:cubicBezTo>
                <a:cubicBezTo>
                  <a:pt x="3087843" y="1748118"/>
                  <a:pt x="3085985" y="1731741"/>
                  <a:pt x="3077882" y="1718236"/>
                </a:cubicBezTo>
                <a:cubicBezTo>
                  <a:pt x="3070634" y="1706157"/>
                  <a:pt x="3056800" y="1699353"/>
                  <a:pt x="3048000" y="1688353"/>
                </a:cubicBezTo>
                <a:cubicBezTo>
                  <a:pt x="3036783" y="1674331"/>
                  <a:pt x="3028079" y="1658471"/>
                  <a:pt x="3018118" y="1643530"/>
                </a:cubicBezTo>
                <a:cubicBezTo>
                  <a:pt x="2898588" y="1648510"/>
                  <a:pt x="2777871" y="1640939"/>
                  <a:pt x="2659529" y="1658471"/>
                </a:cubicBezTo>
                <a:cubicBezTo>
                  <a:pt x="2638627" y="1661568"/>
                  <a:pt x="2633177" y="1693032"/>
                  <a:pt x="2614706" y="1703294"/>
                </a:cubicBezTo>
                <a:cubicBezTo>
                  <a:pt x="2587171" y="1718591"/>
                  <a:pt x="2525059" y="1733177"/>
                  <a:pt x="2525059" y="1733177"/>
                </a:cubicBezTo>
                <a:cubicBezTo>
                  <a:pt x="2495177" y="1728197"/>
                  <a:pt x="2465118" y="1724177"/>
                  <a:pt x="2435412" y="1718236"/>
                </a:cubicBezTo>
                <a:cubicBezTo>
                  <a:pt x="2415276" y="1714209"/>
                  <a:pt x="2396182" y="1703294"/>
                  <a:pt x="2375647" y="1703294"/>
                </a:cubicBezTo>
                <a:cubicBezTo>
                  <a:pt x="2335494" y="1703294"/>
                  <a:pt x="2295961" y="1713255"/>
                  <a:pt x="2256118" y="1718236"/>
                </a:cubicBezTo>
                <a:cubicBezTo>
                  <a:pt x="2251138" y="1733177"/>
                  <a:pt x="2244266" y="1747616"/>
                  <a:pt x="2241177" y="1763059"/>
                </a:cubicBezTo>
                <a:cubicBezTo>
                  <a:pt x="2232001" y="1808939"/>
                  <a:pt x="2233797" y="1867465"/>
                  <a:pt x="2211294" y="1912471"/>
                </a:cubicBezTo>
                <a:cubicBezTo>
                  <a:pt x="2203264" y="1928532"/>
                  <a:pt x="2191373" y="1942353"/>
                  <a:pt x="2181412" y="1957294"/>
                </a:cubicBezTo>
                <a:cubicBezTo>
                  <a:pt x="2173653" y="2003851"/>
                  <a:pt x="2147108" y="2107425"/>
                  <a:pt x="2181412" y="2151530"/>
                </a:cubicBezTo>
                <a:cubicBezTo>
                  <a:pt x="2191790" y="2164873"/>
                  <a:pt x="2323505" y="2195044"/>
                  <a:pt x="2345765" y="2196353"/>
                </a:cubicBezTo>
                <a:cubicBezTo>
                  <a:pt x="2490033" y="2204839"/>
                  <a:pt x="2634691" y="2204732"/>
                  <a:pt x="2779059" y="2211294"/>
                </a:cubicBezTo>
                <a:cubicBezTo>
                  <a:pt x="2853854" y="2214694"/>
                  <a:pt x="2928471" y="2221255"/>
                  <a:pt x="3003177" y="2226236"/>
                </a:cubicBezTo>
                <a:cubicBezTo>
                  <a:pt x="3249382" y="2275477"/>
                  <a:pt x="3074290" y="2226830"/>
                  <a:pt x="3212353" y="2286000"/>
                </a:cubicBezTo>
                <a:cubicBezTo>
                  <a:pt x="3261656" y="2307130"/>
                  <a:pt x="3318853" y="2313580"/>
                  <a:pt x="3361765" y="2345765"/>
                </a:cubicBezTo>
                <a:cubicBezTo>
                  <a:pt x="3476029" y="2431465"/>
                  <a:pt x="3366447" y="2354845"/>
                  <a:pt x="3481294" y="2420471"/>
                </a:cubicBezTo>
                <a:cubicBezTo>
                  <a:pt x="3496885" y="2429380"/>
                  <a:pt x="3508381" y="2447552"/>
                  <a:pt x="3526118" y="2450353"/>
                </a:cubicBezTo>
                <a:cubicBezTo>
                  <a:pt x="3604983" y="2462805"/>
                  <a:pt x="3685491" y="2460314"/>
                  <a:pt x="3765177" y="2465294"/>
                </a:cubicBezTo>
                <a:cubicBezTo>
                  <a:pt x="3760196" y="2579843"/>
                  <a:pt x="3767670" y="2695617"/>
                  <a:pt x="3750235" y="2808941"/>
                </a:cubicBezTo>
                <a:cubicBezTo>
                  <a:pt x="3747022" y="2829825"/>
                  <a:pt x="3718939" y="2837532"/>
                  <a:pt x="3705412" y="2853765"/>
                </a:cubicBezTo>
                <a:cubicBezTo>
                  <a:pt x="3626588" y="2948355"/>
                  <a:pt x="3744023" y="2847946"/>
                  <a:pt x="3600824" y="2943412"/>
                </a:cubicBezTo>
                <a:cubicBezTo>
                  <a:pt x="3536914" y="2986019"/>
                  <a:pt x="3540153" y="2998330"/>
                  <a:pt x="3466353" y="3033059"/>
                </a:cubicBezTo>
                <a:cubicBezTo>
                  <a:pt x="3407770" y="3060627"/>
                  <a:pt x="3346927" y="3083113"/>
                  <a:pt x="3287059" y="3107765"/>
                </a:cubicBezTo>
                <a:cubicBezTo>
                  <a:pt x="3262259" y="3117977"/>
                  <a:pt x="3238966" y="3134320"/>
                  <a:pt x="3212353" y="3137647"/>
                </a:cubicBezTo>
                <a:cubicBezTo>
                  <a:pt x="3067625" y="3155739"/>
                  <a:pt x="3132197" y="3144714"/>
                  <a:pt x="3018118" y="3167530"/>
                </a:cubicBezTo>
                <a:cubicBezTo>
                  <a:pt x="2963334" y="3162550"/>
                  <a:pt x="2907313" y="3165189"/>
                  <a:pt x="2853765" y="3152589"/>
                </a:cubicBezTo>
                <a:cubicBezTo>
                  <a:pt x="2821244" y="3144937"/>
                  <a:pt x="2795581" y="3119002"/>
                  <a:pt x="2764118" y="3107765"/>
                </a:cubicBezTo>
                <a:cubicBezTo>
                  <a:pt x="2725441" y="3093952"/>
                  <a:pt x="2684566" y="3087290"/>
                  <a:pt x="2644588" y="3077883"/>
                </a:cubicBezTo>
                <a:cubicBezTo>
                  <a:pt x="2599892" y="3067366"/>
                  <a:pt x="2554523" y="3059686"/>
                  <a:pt x="2510118" y="3048000"/>
                </a:cubicBezTo>
                <a:cubicBezTo>
                  <a:pt x="2459833" y="3034767"/>
                  <a:pt x="2411150" y="3015788"/>
                  <a:pt x="2360706" y="3003177"/>
                </a:cubicBezTo>
                <a:cubicBezTo>
                  <a:pt x="2271614" y="2980904"/>
                  <a:pt x="2176174" y="2979587"/>
                  <a:pt x="2091765" y="2943412"/>
                </a:cubicBezTo>
                <a:cubicBezTo>
                  <a:pt x="1948065" y="2881827"/>
                  <a:pt x="2022691" y="2911907"/>
                  <a:pt x="1867647" y="2853765"/>
                </a:cubicBezTo>
                <a:cubicBezTo>
                  <a:pt x="1837765" y="2828863"/>
                  <a:pt x="1811773" y="2798358"/>
                  <a:pt x="1778000" y="2779059"/>
                </a:cubicBezTo>
                <a:cubicBezTo>
                  <a:pt x="1547640" y="2647425"/>
                  <a:pt x="1768890" y="2827771"/>
                  <a:pt x="1538941" y="2674471"/>
                </a:cubicBezTo>
                <a:cubicBezTo>
                  <a:pt x="1502752" y="2650345"/>
                  <a:pt x="1490847" y="2646641"/>
                  <a:pt x="1464235" y="2614706"/>
                </a:cubicBezTo>
                <a:cubicBezTo>
                  <a:pt x="1415422" y="2556130"/>
                  <a:pt x="1428333" y="2564444"/>
                  <a:pt x="1389529" y="2510118"/>
                </a:cubicBezTo>
                <a:cubicBezTo>
                  <a:pt x="1375055" y="2489854"/>
                  <a:pt x="1362314" y="2467961"/>
                  <a:pt x="1344706" y="2450353"/>
                </a:cubicBezTo>
                <a:cubicBezTo>
                  <a:pt x="1302659" y="2408306"/>
                  <a:pt x="1282525" y="2409573"/>
                  <a:pt x="1240118" y="2375647"/>
                </a:cubicBezTo>
                <a:cubicBezTo>
                  <a:pt x="1209700" y="2351313"/>
                  <a:pt x="1202544" y="2334228"/>
                  <a:pt x="1180353" y="2300941"/>
                </a:cubicBezTo>
                <a:cubicBezTo>
                  <a:pt x="1185333" y="2226235"/>
                  <a:pt x="1187026" y="2151238"/>
                  <a:pt x="1195294" y="2076824"/>
                </a:cubicBezTo>
                <a:cubicBezTo>
                  <a:pt x="1197033" y="2061171"/>
                  <a:pt x="1200785" y="2044600"/>
                  <a:pt x="1210235" y="2032000"/>
                </a:cubicBezTo>
                <a:cubicBezTo>
                  <a:pt x="1231365" y="2003827"/>
                  <a:pt x="1263811" y="1985467"/>
                  <a:pt x="1284941" y="1957294"/>
                </a:cubicBezTo>
                <a:cubicBezTo>
                  <a:pt x="1313025" y="1919850"/>
                  <a:pt x="1326408" y="1896137"/>
                  <a:pt x="1359647" y="1867647"/>
                </a:cubicBezTo>
                <a:cubicBezTo>
                  <a:pt x="1383860" y="1846893"/>
                  <a:pt x="1410518" y="1829069"/>
                  <a:pt x="1434353" y="1807883"/>
                </a:cubicBezTo>
                <a:cubicBezTo>
                  <a:pt x="1455410" y="1789166"/>
                  <a:pt x="1472118" y="1765718"/>
                  <a:pt x="1494118" y="1748118"/>
                </a:cubicBezTo>
                <a:cubicBezTo>
                  <a:pt x="1519020" y="1728196"/>
                  <a:pt x="1545227" y="1709805"/>
                  <a:pt x="1568824" y="1688353"/>
                </a:cubicBezTo>
                <a:cubicBezTo>
                  <a:pt x="1600094" y="1659926"/>
                  <a:pt x="1625764" y="1625467"/>
                  <a:pt x="1658471" y="1598706"/>
                </a:cubicBezTo>
                <a:cubicBezTo>
                  <a:pt x="1736876" y="1534557"/>
                  <a:pt x="1749576" y="1558376"/>
                  <a:pt x="1852706" y="1524000"/>
                </a:cubicBezTo>
                <a:lnTo>
                  <a:pt x="1942353" y="1494118"/>
                </a:lnTo>
                <a:lnTo>
                  <a:pt x="1987177" y="1479177"/>
                </a:lnTo>
                <a:cubicBezTo>
                  <a:pt x="2002118" y="1469216"/>
                  <a:pt x="2017388" y="1459731"/>
                  <a:pt x="2032000" y="1449294"/>
                </a:cubicBezTo>
                <a:cubicBezTo>
                  <a:pt x="2052264" y="1434820"/>
                  <a:pt x="2070648" y="1417669"/>
                  <a:pt x="2091765" y="1404471"/>
                </a:cubicBezTo>
                <a:cubicBezTo>
                  <a:pt x="2110652" y="1392667"/>
                  <a:pt x="2132191" y="1385639"/>
                  <a:pt x="2151529" y="1374589"/>
                </a:cubicBezTo>
                <a:cubicBezTo>
                  <a:pt x="2167120" y="1365680"/>
                  <a:pt x="2180291" y="1352737"/>
                  <a:pt x="2196353" y="1344706"/>
                </a:cubicBezTo>
                <a:cubicBezTo>
                  <a:pt x="2220342" y="1332712"/>
                  <a:pt x="2246550" y="1325717"/>
                  <a:pt x="2271059" y="1314824"/>
                </a:cubicBezTo>
                <a:cubicBezTo>
                  <a:pt x="2291412" y="1305778"/>
                  <a:pt x="2310902" y="1294902"/>
                  <a:pt x="2330824" y="1284941"/>
                </a:cubicBezTo>
                <a:cubicBezTo>
                  <a:pt x="2335804" y="1270000"/>
                  <a:pt x="2338722" y="1254205"/>
                  <a:pt x="2345765" y="1240118"/>
                </a:cubicBezTo>
                <a:cubicBezTo>
                  <a:pt x="2353796" y="1224057"/>
                  <a:pt x="2368354" y="1211703"/>
                  <a:pt x="2375647" y="1195294"/>
                </a:cubicBezTo>
                <a:cubicBezTo>
                  <a:pt x="2388440" y="1166510"/>
                  <a:pt x="2405529" y="1105647"/>
                  <a:pt x="2405529" y="1105647"/>
                </a:cubicBezTo>
                <a:cubicBezTo>
                  <a:pt x="2400549" y="1045882"/>
                  <a:pt x="2407063" y="984017"/>
                  <a:pt x="2390588" y="926353"/>
                </a:cubicBezTo>
                <a:cubicBezTo>
                  <a:pt x="2385655" y="909087"/>
                  <a:pt x="2359560" y="907967"/>
                  <a:pt x="2345765" y="896471"/>
                </a:cubicBezTo>
                <a:cubicBezTo>
                  <a:pt x="2329532" y="882944"/>
                  <a:pt x="2319287" y="862131"/>
                  <a:pt x="2300941" y="851647"/>
                </a:cubicBezTo>
                <a:cubicBezTo>
                  <a:pt x="2283112" y="841459"/>
                  <a:pt x="2260921" y="842347"/>
                  <a:pt x="2241177" y="836706"/>
                </a:cubicBezTo>
                <a:cubicBezTo>
                  <a:pt x="2226033" y="832379"/>
                  <a:pt x="2211294" y="826745"/>
                  <a:pt x="2196353" y="821765"/>
                </a:cubicBezTo>
                <a:cubicBezTo>
                  <a:pt x="2066863" y="826745"/>
                  <a:pt x="1935915" y="816701"/>
                  <a:pt x="1807882" y="836706"/>
                </a:cubicBezTo>
                <a:cubicBezTo>
                  <a:pt x="1772398" y="842250"/>
                  <a:pt x="1743630" y="871076"/>
                  <a:pt x="1718235" y="896471"/>
                </a:cubicBezTo>
                <a:cubicBezTo>
                  <a:pt x="1693333" y="921373"/>
                  <a:pt x="1663064" y="941875"/>
                  <a:pt x="1643529" y="971177"/>
                </a:cubicBezTo>
                <a:cubicBezTo>
                  <a:pt x="1633568" y="986118"/>
                  <a:pt x="1626344" y="1003303"/>
                  <a:pt x="1613647" y="1016000"/>
                </a:cubicBezTo>
                <a:cubicBezTo>
                  <a:pt x="1600950" y="1028698"/>
                  <a:pt x="1581522" y="1033185"/>
                  <a:pt x="1568824" y="1045883"/>
                </a:cubicBezTo>
                <a:cubicBezTo>
                  <a:pt x="1551216" y="1063491"/>
                  <a:pt x="1539942" y="1086517"/>
                  <a:pt x="1524000" y="1105647"/>
                </a:cubicBezTo>
                <a:cubicBezTo>
                  <a:pt x="1497385" y="1137585"/>
                  <a:pt x="1485489" y="1141283"/>
                  <a:pt x="1449294" y="1165412"/>
                </a:cubicBezTo>
                <a:cubicBezTo>
                  <a:pt x="1415979" y="1209833"/>
                  <a:pt x="1375923" y="1269112"/>
                  <a:pt x="1329765" y="1299883"/>
                </a:cubicBezTo>
                <a:cubicBezTo>
                  <a:pt x="1314824" y="1309844"/>
                  <a:pt x="1301446" y="1322691"/>
                  <a:pt x="1284941" y="1329765"/>
                </a:cubicBezTo>
                <a:cubicBezTo>
                  <a:pt x="1266067" y="1337854"/>
                  <a:pt x="1244658" y="1338212"/>
                  <a:pt x="1225177" y="1344706"/>
                </a:cubicBezTo>
                <a:cubicBezTo>
                  <a:pt x="1199733" y="1353187"/>
                  <a:pt x="1175373" y="1364628"/>
                  <a:pt x="1150471" y="1374589"/>
                </a:cubicBezTo>
                <a:cubicBezTo>
                  <a:pt x="1125569" y="1369608"/>
                  <a:pt x="1096430" y="1374408"/>
                  <a:pt x="1075765" y="1359647"/>
                </a:cubicBezTo>
                <a:cubicBezTo>
                  <a:pt x="1036366" y="1331505"/>
                  <a:pt x="1033426" y="1200230"/>
                  <a:pt x="1030941" y="1180353"/>
                </a:cubicBezTo>
                <a:cubicBezTo>
                  <a:pt x="1013541" y="884542"/>
                  <a:pt x="1098584" y="952083"/>
                  <a:pt x="956235" y="911412"/>
                </a:cubicBezTo>
                <a:cubicBezTo>
                  <a:pt x="941092" y="907085"/>
                  <a:pt x="926353" y="901451"/>
                  <a:pt x="911412" y="896471"/>
                </a:cubicBezTo>
                <a:cubicBezTo>
                  <a:pt x="876549" y="901451"/>
                  <a:pt x="839522" y="898333"/>
                  <a:pt x="806824" y="911412"/>
                </a:cubicBezTo>
                <a:cubicBezTo>
                  <a:pt x="787205" y="919260"/>
                  <a:pt x="774678" y="939332"/>
                  <a:pt x="762000" y="956236"/>
                </a:cubicBezTo>
                <a:cubicBezTo>
                  <a:pt x="744576" y="979468"/>
                  <a:pt x="732568" y="1006315"/>
                  <a:pt x="717177" y="1030941"/>
                </a:cubicBezTo>
                <a:cubicBezTo>
                  <a:pt x="707660" y="1046169"/>
                  <a:pt x="697255" y="1060824"/>
                  <a:pt x="687294" y="1075765"/>
                </a:cubicBezTo>
                <a:cubicBezTo>
                  <a:pt x="677333" y="1105647"/>
                  <a:pt x="671499" y="1137239"/>
                  <a:pt x="657412" y="1165412"/>
                </a:cubicBezTo>
                <a:cubicBezTo>
                  <a:pt x="623455" y="1233326"/>
                  <a:pt x="626264" y="1223571"/>
                  <a:pt x="597647" y="1299883"/>
                </a:cubicBezTo>
                <a:cubicBezTo>
                  <a:pt x="588584" y="1324052"/>
                  <a:pt x="584600" y="1363997"/>
                  <a:pt x="552824" y="1374589"/>
                </a:cubicBezTo>
                <a:cubicBezTo>
                  <a:pt x="519414" y="1385726"/>
                  <a:pt x="483098" y="1384550"/>
                  <a:pt x="448235" y="1389530"/>
                </a:cubicBezTo>
                <a:cubicBezTo>
                  <a:pt x="383490" y="1384550"/>
                  <a:pt x="318491" y="1382176"/>
                  <a:pt x="254000" y="1374589"/>
                </a:cubicBezTo>
                <a:cubicBezTo>
                  <a:pt x="233606" y="1372190"/>
                  <a:pt x="212064" y="1369835"/>
                  <a:pt x="194235" y="1359647"/>
                </a:cubicBezTo>
                <a:cubicBezTo>
                  <a:pt x="175889" y="1349164"/>
                  <a:pt x="164353" y="1329765"/>
                  <a:pt x="149412" y="1314824"/>
                </a:cubicBezTo>
                <a:cubicBezTo>
                  <a:pt x="144432" y="1294902"/>
                  <a:pt x="145354" y="1272472"/>
                  <a:pt x="134471" y="1255059"/>
                </a:cubicBezTo>
                <a:cubicBezTo>
                  <a:pt x="119539" y="1231168"/>
                  <a:pt x="90334" y="1218736"/>
                  <a:pt x="74706" y="1195294"/>
                </a:cubicBezTo>
                <a:cubicBezTo>
                  <a:pt x="64745" y="1180353"/>
                  <a:pt x="56042" y="1164493"/>
                  <a:pt x="44824" y="1150471"/>
                </a:cubicBezTo>
                <a:cubicBezTo>
                  <a:pt x="-5519" y="1087543"/>
                  <a:pt x="31190" y="1153088"/>
                  <a:pt x="0" y="1090706"/>
                </a:cubicBezTo>
              </a:path>
            </a:pathLst>
          </a:cu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 bwMode="auto">
          <a:xfrm>
            <a:off x="6228184" y="2276872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6228184" y="278092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6732240" y="292494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5364088" y="1484784"/>
            <a:ext cx="720080" cy="72008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47160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5436096" y="32129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4572000" y="3068960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5220072" y="3717032"/>
            <a:ext cx="1080120" cy="100811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4499992" y="429309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4499992" y="220486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2051720" y="1700808"/>
            <a:ext cx="1584176" cy="144016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29158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467545" y="4653136"/>
            <a:ext cx="3600400" cy="1072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:</a:t>
            </a:r>
          </a:p>
          <a:p>
            <a:pPr marL="285750" indent="-285750">
              <a:buFontTx/>
              <a:buChar char="-"/>
            </a:pPr>
            <a:r>
              <a:rPr lang="fr-FR" dirty="0" err="1" smtClean="0">
                <a:solidFill>
                  <a:schemeClr val="tx1"/>
                </a:solidFill>
              </a:rPr>
              <a:t>Cetains</a:t>
            </a:r>
            <a:r>
              <a:rPr lang="fr-FR" dirty="0" smtClean="0">
                <a:solidFill>
                  <a:schemeClr val="tx1"/>
                </a:solidFill>
              </a:rPr>
              <a:t> dispositifs deviennent des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scénographies à part entière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4211960" y="4704620"/>
            <a:ext cx="5067617" cy="156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métiers :</a:t>
            </a:r>
            <a:endParaRPr lang="fr-FR" u="sng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Musée : Connaissance multimédia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Muséographe : Très bonne connaissance multimédia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Agence multimédia : Collaboration avec le musée et le </a:t>
            </a:r>
            <a:r>
              <a:rPr lang="fr-FR" dirty="0" err="1" smtClean="0">
                <a:solidFill>
                  <a:schemeClr val="tx1"/>
                </a:solidFill>
              </a:rPr>
              <a:t>museographe</a:t>
            </a:r>
            <a:r>
              <a:rPr lang="fr-FR" dirty="0" smtClean="0">
                <a:solidFill>
                  <a:schemeClr val="tx1"/>
                </a:solidFill>
              </a:rPr>
              <a:t>. Technologies</a:t>
            </a:r>
          </a:p>
        </p:txBody>
      </p:sp>
    </p:spTree>
    <p:extLst>
      <p:ext uri="{BB962C8B-B14F-4D97-AF65-F5344CB8AC3E}">
        <p14:creationId xmlns:p14="http://schemas.microsoft.com/office/powerpoint/2010/main" val="796648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parcours </a:t>
            </a:r>
            <a:r>
              <a:rPr lang="fr-FR" dirty="0" err="1" smtClean="0"/>
              <a:t>muséo</a:t>
            </a:r>
            <a:r>
              <a:rPr lang="fr-FR" dirty="0" smtClean="0"/>
              <a:t> en 2013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854EFB6-7203-794E-979A-1E690F603FE3}" type="datetime3">
              <a:rPr lang="fr-FR" smtClean="0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Forme libre 4"/>
          <p:cNvSpPr/>
          <p:nvPr/>
        </p:nvSpPr>
        <p:spPr>
          <a:xfrm>
            <a:off x="2160000" y="1511968"/>
            <a:ext cx="5112568" cy="3096344"/>
          </a:xfrm>
          <a:custGeom>
            <a:avLst/>
            <a:gdLst>
              <a:gd name="connsiteX0" fmla="*/ 0 w 4751294"/>
              <a:gd name="connsiteY0" fmla="*/ 1150471 h 3167530"/>
              <a:gd name="connsiteX1" fmla="*/ 0 w 4751294"/>
              <a:gd name="connsiteY1" fmla="*/ 1150471 h 3167530"/>
              <a:gd name="connsiteX2" fmla="*/ 14941 w 4751294"/>
              <a:gd name="connsiteY2" fmla="*/ 956236 h 3167530"/>
              <a:gd name="connsiteX3" fmla="*/ 44824 w 4751294"/>
              <a:gd name="connsiteY3" fmla="*/ 866589 h 3167530"/>
              <a:gd name="connsiteX4" fmla="*/ 59765 w 4751294"/>
              <a:gd name="connsiteY4" fmla="*/ 791883 h 3167530"/>
              <a:gd name="connsiteX5" fmla="*/ 89647 w 4751294"/>
              <a:gd name="connsiteY5" fmla="*/ 732118 h 3167530"/>
              <a:gd name="connsiteX6" fmla="*/ 194235 w 4751294"/>
              <a:gd name="connsiteY6" fmla="*/ 582706 h 3167530"/>
              <a:gd name="connsiteX7" fmla="*/ 268941 w 4751294"/>
              <a:gd name="connsiteY7" fmla="*/ 493059 h 3167530"/>
              <a:gd name="connsiteX8" fmla="*/ 298824 w 4751294"/>
              <a:gd name="connsiteY8" fmla="*/ 448236 h 3167530"/>
              <a:gd name="connsiteX9" fmla="*/ 388471 w 4751294"/>
              <a:gd name="connsiteY9" fmla="*/ 358589 h 3167530"/>
              <a:gd name="connsiteX10" fmla="*/ 433294 w 4751294"/>
              <a:gd name="connsiteY10" fmla="*/ 313765 h 3167530"/>
              <a:gd name="connsiteX11" fmla="*/ 463177 w 4751294"/>
              <a:gd name="connsiteY11" fmla="*/ 268941 h 3167530"/>
              <a:gd name="connsiteX12" fmla="*/ 508000 w 4751294"/>
              <a:gd name="connsiteY12" fmla="*/ 239059 h 3167530"/>
              <a:gd name="connsiteX13" fmla="*/ 567765 w 4751294"/>
              <a:gd name="connsiteY13" fmla="*/ 179294 h 3167530"/>
              <a:gd name="connsiteX14" fmla="*/ 612588 w 4751294"/>
              <a:gd name="connsiteY14" fmla="*/ 164353 h 3167530"/>
              <a:gd name="connsiteX15" fmla="*/ 672353 w 4751294"/>
              <a:gd name="connsiteY15" fmla="*/ 134471 h 3167530"/>
              <a:gd name="connsiteX16" fmla="*/ 776941 w 4751294"/>
              <a:gd name="connsiteY16" fmla="*/ 104589 h 3167530"/>
              <a:gd name="connsiteX17" fmla="*/ 821765 w 4751294"/>
              <a:gd name="connsiteY17" fmla="*/ 89647 h 3167530"/>
              <a:gd name="connsiteX18" fmla="*/ 941294 w 4751294"/>
              <a:gd name="connsiteY18" fmla="*/ 29883 h 3167530"/>
              <a:gd name="connsiteX19" fmla="*/ 1105647 w 4751294"/>
              <a:gd name="connsiteY19" fmla="*/ 0 h 3167530"/>
              <a:gd name="connsiteX20" fmla="*/ 1837765 w 4751294"/>
              <a:gd name="connsiteY20" fmla="*/ 14941 h 3167530"/>
              <a:gd name="connsiteX21" fmla="*/ 2076824 w 4751294"/>
              <a:gd name="connsiteY21" fmla="*/ 44824 h 3167530"/>
              <a:gd name="connsiteX22" fmla="*/ 2599765 w 4751294"/>
              <a:gd name="connsiteY22" fmla="*/ 59765 h 3167530"/>
              <a:gd name="connsiteX23" fmla="*/ 2913529 w 4751294"/>
              <a:gd name="connsiteY23" fmla="*/ 74706 h 3167530"/>
              <a:gd name="connsiteX24" fmla="*/ 3287059 w 4751294"/>
              <a:gd name="connsiteY24" fmla="*/ 89647 h 3167530"/>
              <a:gd name="connsiteX25" fmla="*/ 3272118 w 4751294"/>
              <a:gd name="connsiteY25" fmla="*/ 418353 h 3167530"/>
              <a:gd name="connsiteX26" fmla="*/ 3212353 w 4751294"/>
              <a:gd name="connsiteY26" fmla="*/ 508000 h 3167530"/>
              <a:gd name="connsiteX27" fmla="*/ 3182471 w 4751294"/>
              <a:gd name="connsiteY27" fmla="*/ 552824 h 3167530"/>
              <a:gd name="connsiteX28" fmla="*/ 3212353 w 4751294"/>
              <a:gd name="connsiteY28" fmla="*/ 791883 h 3167530"/>
              <a:gd name="connsiteX29" fmla="*/ 3272118 w 4751294"/>
              <a:gd name="connsiteY29" fmla="*/ 821765 h 3167530"/>
              <a:gd name="connsiteX30" fmla="*/ 3406588 w 4751294"/>
              <a:gd name="connsiteY30" fmla="*/ 836706 h 3167530"/>
              <a:gd name="connsiteX31" fmla="*/ 3526118 w 4751294"/>
              <a:gd name="connsiteY31" fmla="*/ 851647 h 3167530"/>
              <a:gd name="connsiteX32" fmla="*/ 3675529 w 4751294"/>
              <a:gd name="connsiteY32" fmla="*/ 881530 h 3167530"/>
              <a:gd name="connsiteX33" fmla="*/ 3884706 w 4751294"/>
              <a:gd name="connsiteY33" fmla="*/ 896471 h 3167530"/>
              <a:gd name="connsiteX34" fmla="*/ 3899647 w 4751294"/>
              <a:gd name="connsiteY34" fmla="*/ 1299883 h 3167530"/>
              <a:gd name="connsiteX35" fmla="*/ 3854824 w 4751294"/>
              <a:gd name="connsiteY35" fmla="*/ 1404471 h 3167530"/>
              <a:gd name="connsiteX36" fmla="*/ 3869765 w 4751294"/>
              <a:gd name="connsiteY36" fmla="*/ 1583765 h 3167530"/>
              <a:gd name="connsiteX37" fmla="*/ 3929529 w 4751294"/>
              <a:gd name="connsiteY37" fmla="*/ 1598706 h 3167530"/>
              <a:gd name="connsiteX38" fmla="*/ 3974353 w 4751294"/>
              <a:gd name="connsiteY38" fmla="*/ 1613647 h 3167530"/>
              <a:gd name="connsiteX39" fmla="*/ 4243294 w 4751294"/>
              <a:gd name="connsiteY39" fmla="*/ 1628589 h 3167530"/>
              <a:gd name="connsiteX40" fmla="*/ 4452471 w 4751294"/>
              <a:gd name="connsiteY40" fmla="*/ 1643530 h 3167530"/>
              <a:gd name="connsiteX41" fmla="*/ 4631765 w 4751294"/>
              <a:gd name="connsiteY41" fmla="*/ 1703294 h 3167530"/>
              <a:gd name="connsiteX42" fmla="*/ 4736353 w 4751294"/>
              <a:gd name="connsiteY42" fmla="*/ 1837765 h 3167530"/>
              <a:gd name="connsiteX43" fmla="*/ 4751294 w 4751294"/>
              <a:gd name="connsiteY43" fmla="*/ 1897530 h 3167530"/>
              <a:gd name="connsiteX44" fmla="*/ 4691529 w 4751294"/>
              <a:gd name="connsiteY44" fmla="*/ 2017059 h 3167530"/>
              <a:gd name="connsiteX45" fmla="*/ 4646706 w 4751294"/>
              <a:gd name="connsiteY45" fmla="*/ 2046941 h 3167530"/>
              <a:gd name="connsiteX46" fmla="*/ 4572000 w 4751294"/>
              <a:gd name="connsiteY46" fmla="*/ 2061883 h 3167530"/>
              <a:gd name="connsiteX47" fmla="*/ 4527177 w 4751294"/>
              <a:gd name="connsiteY47" fmla="*/ 2076824 h 3167530"/>
              <a:gd name="connsiteX48" fmla="*/ 4153647 w 4751294"/>
              <a:gd name="connsiteY48" fmla="*/ 2106706 h 3167530"/>
              <a:gd name="connsiteX49" fmla="*/ 4004235 w 4751294"/>
              <a:gd name="connsiteY49" fmla="*/ 2121647 h 3167530"/>
              <a:gd name="connsiteX50" fmla="*/ 3496235 w 4751294"/>
              <a:gd name="connsiteY50" fmla="*/ 2121647 h 3167530"/>
              <a:gd name="connsiteX51" fmla="*/ 3421529 w 4751294"/>
              <a:gd name="connsiteY51" fmla="*/ 2091765 h 3167530"/>
              <a:gd name="connsiteX52" fmla="*/ 3376706 w 4751294"/>
              <a:gd name="connsiteY52" fmla="*/ 2076824 h 3167530"/>
              <a:gd name="connsiteX53" fmla="*/ 3257177 w 4751294"/>
              <a:gd name="connsiteY53" fmla="*/ 1987177 h 3167530"/>
              <a:gd name="connsiteX54" fmla="*/ 3197412 w 4751294"/>
              <a:gd name="connsiteY54" fmla="*/ 1897530 h 3167530"/>
              <a:gd name="connsiteX55" fmla="*/ 3152588 w 4751294"/>
              <a:gd name="connsiteY55" fmla="*/ 1852706 h 3167530"/>
              <a:gd name="connsiteX56" fmla="*/ 3092824 w 4751294"/>
              <a:gd name="connsiteY56" fmla="*/ 1763059 h 3167530"/>
              <a:gd name="connsiteX57" fmla="*/ 3077882 w 4751294"/>
              <a:gd name="connsiteY57" fmla="*/ 1718236 h 3167530"/>
              <a:gd name="connsiteX58" fmla="*/ 3048000 w 4751294"/>
              <a:gd name="connsiteY58" fmla="*/ 1688353 h 3167530"/>
              <a:gd name="connsiteX59" fmla="*/ 3018118 w 4751294"/>
              <a:gd name="connsiteY59" fmla="*/ 1643530 h 3167530"/>
              <a:gd name="connsiteX60" fmla="*/ 2659529 w 4751294"/>
              <a:gd name="connsiteY60" fmla="*/ 1658471 h 3167530"/>
              <a:gd name="connsiteX61" fmla="*/ 2614706 w 4751294"/>
              <a:gd name="connsiteY61" fmla="*/ 1703294 h 3167530"/>
              <a:gd name="connsiteX62" fmla="*/ 2525059 w 4751294"/>
              <a:gd name="connsiteY62" fmla="*/ 1733177 h 3167530"/>
              <a:gd name="connsiteX63" fmla="*/ 2435412 w 4751294"/>
              <a:gd name="connsiteY63" fmla="*/ 1718236 h 3167530"/>
              <a:gd name="connsiteX64" fmla="*/ 2375647 w 4751294"/>
              <a:gd name="connsiteY64" fmla="*/ 1703294 h 3167530"/>
              <a:gd name="connsiteX65" fmla="*/ 2256118 w 4751294"/>
              <a:gd name="connsiteY65" fmla="*/ 1718236 h 3167530"/>
              <a:gd name="connsiteX66" fmla="*/ 2241177 w 4751294"/>
              <a:gd name="connsiteY66" fmla="*/ 1763059 h 3167530"/>
              <a:gd name="connsiteX67" fmla="*/ 2211294 w 4751294"/>
              <a:gd name="connsiteY67" fmla="*/ 1912471 h 3167530"/>
              <a:gd name="connsiteX68" fmla="*/ 2181412 w 4751294"/>
              <a:gd name="connsiteY68" fmla="*/ 1957294 h 3167530"/>
              <a:gd name="connsiteX69" fmla="*/ 2181412 w 4751294"/>
              <a:gd name="connsiteY69" fmla="*/ 2151530 h 3167530"/>
              <a:gd name="connsiteX70" fmla="*/ 2345765 w 4751294"/>
              <a:gd name="connsiteY70" fmla="*/ 2196353 h 3167530"/>
              <a:gd name="connsiteX71" fmla="*/ 2779059 w 4751294"/>
              <a:gd name="connsiteY71" fmla="*/ 2211294 h 3167530"/>
              <a:gd name="connsiteX72" fmla="*/ 3003177 w 4751294"/>
              <a:gd name="connsiteY72" fmla="*/ 2226236 h 3167530"/>
              <a:gd name="connsiteX73" fmla="*/ 3212353 w 4751294"/>
              <a:gd name="connsiteY73" fmla="*/ 2286000 h 3167530"/>
              <a:gd name="connsiteX74" fmla="*/ 3361765 w 4751294"/>
              <a:gd name="connsiteY74" fmla="*/ 2345765 h 3167530"/>
              <a:gd name="connsiteX75" fmla="*/ 3481294 w 4751294"/>
              <a:gd name="connsiteY75" fmla="*/ 2420471 h 3167530"/>
              <a:gd name="connsiteX76" fmla="*/ 3526118 w 4751294"/>
              <a:gd name="connsiteY76" fmla="*/ 2450353 h 3167530"/>
              <a:gd name="connsiteX77" fmla="*/ 3765177 w 4751294"/>
              <a:gd name="connsiteY77" fmla="*/ 2465294 h 3167530"/>
              <a:gd name="connsiteX78" fmla="*/ 3750235 w 4751294"/>
              <a:gd name="connsiteY78" fmla="*/ 2808941 h 3167530"/>
              <a:gd name="connsiteX79" fmla="*/ 3705412 w 4751294"/>
              <a:gd name="connsiteY79" fmla="*/ 2853765 h 3167530"/>
              <a:gd name="connsiteX80" fmla="*/ 3600824 w 4751294"/>
              <a:gd name="connsiteY80" fmla="*/ 2943412 h 3167530"/>
              <a:gd name="connsiteX81" fmla="*/ 3466353 w 4751294"/>
              <a:gd name="connsiteY81" fmla="*/ 3033059 h 3167530"/>
              <a:gd name="connsiteX82" fmla="*/ 3287059 w 4751294"/>
              <a:gd name="connsiteY82" fmla="*/ 3107765 h 3167530"/>
              <a:gd name="connsiteX83" fmla="*/ 3212353 w 4751294"/>
              <a:gd name="connsiteY83" fmla="*/ 3137647 h 3167530"/>
              <a:gd name="connsiteX84" fmla="*/ 3018118 w 4751294"/>
              <a:gd name="connsiteY84" fmla="*/ 3167530 h 3167530"/>
              <a:gd name="connsiteX85" fmla="*/ 2853765 w 4751294"/>
              <a:gd name="connsiteY85" fmla="*/ 3152589 h 3167530"/>
              <a:gd name="connsiteX86" fmla="*/ 2764118 w 4751294"/>
              <a:gd name="connsiteY86" fmla="*/ 3107765 h 3167530"/>
              <a:gd name="connsiteX87" fmla="*/ 2644588 w 4751294"/>
              <a:gd name="connsiteY87" fmla="*/ 3077883 h 3167530"/>
              <a:gd name="connsiteX88" fmla="*/ 2510118 w 4751294"/>
              <a:gd name="connsiteY88" fmla="*/ 3048000 h 3167530"/>
              <a:gd name="connsiteX89" fmla="*/ 2360706 w 4751294"/>
              <a:gd name="connsiteY89" fmla="*/ 3003177 h 3167530"/>
              <a:gd name="connsiteX90" fmla="*/ 2091765 w 4751294"/>
              <a:gd name="connsiteY90" fmla="*/ 2943412 h 3167530"/>
              <a:gd name="connsiteX91" fmla="*/ 1867647 w 4751294"/>
              <a:gd name="connsiteY91" fmla="*/ 2853765 h 3167530"/>
              <a:gd name="connsiteX92" fmla="*/ 1778000 w 4751294"/>
              <a:gd name="connsiteY92" fmla="*/ 2779059 h 3167530"/>
              <a:gd name="connsiteX93" fmla="*/ 1538941 w 4751294"/>
              <a:gd name="connsiteY93" fmla="*/ 2674471 h 3167530"/>
              <a:gd name="connsiteX94" fmla="*/ 1464235 w 4751294"/>
              <a:gd name="connsiteY94" fmla="*/ 2614706 h 3167530"/>
              <a:gd name="connsiteX95" fmla="*/ 1389529 w 4751294"/>
              <a:gd name="connsiteY95" fmla="*/ 2510118 h 3167530"/>
              <a:gd name="connsiteX96" fmla="*/ 1344706 w 4751294"/>
              <a:gd name="connsiteY96" fmla="*/ 2450353 h 3167530"/>
              <a:gd name="connsiteX97" fmla="*/ 1240118 w 4751294"/>
              <a:gd name="connsiteY97" fmla="*/ 2375647 h 3167530"/>
              <a:gd name="connsiteX98" fmla="*/ 1180353 w 4751294"/>
              <a:gd name="connsiteY98" fmla="*/ 2300941 h 3167530"/>
              <a:gd name="connsiteX99" fmla="*/ 1195294 w 4751294"/>
              <a:gd name="connsiteY99" fmla="*/ 2076824 h 3167530"/>
              <a:gd name="connsiteX100" fmla="*/ 1210235 w 4751294"/>
              <a:gd name="connsiteY100" fmla="*/ 2032000 h 3167530"/>
              <a:gd name="connsiteX101" fmla="*/ 1284941 w 4751294"/>
              <a:gd name="connsiteY101" fmla="*/ 1957294 h 3167530"/>
              <a:gd name="connsiteX102" fmla="*/ 1359647 w 4751294"/>
              <a:gd name="connsiteY102" fmla="*/ 1867647 h 3167530"/>
              <a:gd name="connsiteX103" fmla="*/ 1434353 w 4751294"/>
              <a:gd name="connsiteY103" fmla="*/ 1807883 h 3167530"/>
              <a:gd name="connsiteX104" fmla="*/ 1494118 w 4751294"/>
              <a:gd name="connsiteY104" fmla="*/ 1748118 h 3167530"/>
              <a:gd name="connsiteX105" fmla="*/ 1568824 w 4751294"/>
              <a:gd name="connsiteY105" fmla="*/ 1688353 h 3167530"/>
              <a:gd name="connsiteX106" fmla="*/ 1658471 w 4751294"/>
              <a:gd name="connsiteY106" fmla="*/ 1598706 h 3167530"/>
              <a:gd name="connsiteX107" fmla="*/ 1852706 w 4751294"/>
              <a:gd name="connsiteY107" fmla="*/ 1524000 h 3167530"/>
              <a:gd name="connsiteX108" fmla="*/ 1942353 w 4751294"/>
              <a:gd name="connsiteY108" fmla="*/ 1494118 h 3167530"/>
              <a:gd name="connsiteX109" fmla="*/ 1987177 w 4751294"/>
              <a:gd name="connsiteY109" fmla="*/ 1479177 h 3167530"/>
              <a:gd name="connsiteX110" fmla="*/ 2032000 w 4751294"/>
              <a:gd name="connsiteY110" fmla="*/ 1449294 h 3167530"/>
              <a:gd name="connsiteX111" fmla="*/ 2091765 w 4751294"/>
              <a:gd name="connsiteY111" fmla="*/ 1404471 h 3167530"/>
              <a:gd name="connsiteX112" fmla="*/ 2151529 w 4751294"/>
              <a:gd name="connsiteY112" fmla="*/ 1374589 h 3167530"/>
              <a:gd name="connsiteX113" fmla="*/ 2196353 w 4751294"/>
              <a:gd name="connsiteY113" fmla="*/ 1344706 h 3167530"/>
              <a:gd name="connsiteX114" fmla="*/ 2271059 w 4751294"/>
              <a:gd name="connsiteY114" fmla="*/ 1314824 h 3167530"/>
              <a:gd name="connsiteX115" fmla="*/ 2330824 w 4751294"/>
              <a:gd name="connsiteY115" fmla="*/ 1284941 h 3167530"/>
              <a:gd name="connsiteX116" fmla="*/ 2345765 w 4751294"/>
              <a:gd name="connsiteY116" fmla="*/ 1240118 h 3167530"/>
              <a:gd name="connsiteX117" fmla="*/ 2375647 w 4751294"/>
              <a:gd name="connsiteY117" fmla="*/ 1195294 h 3167530"/>
              <a:gd name="connsiteX118" fmla="*/ 2405529 w 4751294"/>
              <a:gd name="connsiteY118" fmla="*/ 1105647 h 3167530"/>
              <a:gd name="connsiteX119" fmla="*/ 2390588 w 4751294"/>
              <a:gd name="connsiteY119" fmla="*/ 926353 h 3167530"/>
              <a:gd name="connsiteX120" fmla="*/ 2345765 w 4751294"/>
              <a:gd name="connsiteY120" fmla="*/ 896471 h 3167530"/>
              <a:gd name="connsiteX121" fmla="*/ 2300941 w 4751294"/>
              <a:gd name="connsiteY121" fmla="*/ 851647 h 3167530"/>
              <a:gd name="connsiteX122" fmla="*/ 2241177 w 4751294"/>
              <a:gd name="connsiteY122" fmla="*/ 836706 h 3167530"/>
              <a:gd name="connsiteX123" fmla="*/ 2196353 w 4751294"/>
              <a:gd name="connsiteY123" fmla="*/ 821765 h 3167530"/>
              <a:gd name="connsiteX124" fmla="*/ 1807882 w 4751294"/>
              <a:gd name="connsiteY124" fmla="*/ 836706 h 3167530"/>
              <a:gd name="connsiteX125" fmla="*/ 1718235 w 4751294"/>
              <a:gd name="connsiteY125" fmla="*/ 896471 h 3167530"/>
              <a:gd name="connsiteX126" fmla="*/ 1643529 w 4751294"/>
              <a:gd name="connsiteY126" fmla="*/ 971177 h 3167530"/>
              <a:gd name="connsiteX127" fmla="*/ 1613647 w 4751294"/>
              <a:gd name="connsiteY127" fmla="*/ 1016000 h 3167530"/>
              <a:gd name="connsiteX128" fmla="*/ 1568824 w 4751294"/>
              <a:gd name="connsiteY128" fmla="*/ 1045883 h 3167530"/>
              <a:gd name="connsiteX129" fmla="*/ 1524000 w 4751294"/>
              <a:gd name="connsiteY129" fmla="*/ 1105647 h 3167530"/>
              <a:gd name="connsiteX130" fmla="*/ 1449294 w 4751294"/>
              <a:gd name="connsiteY130" fmla="*/ 1165412 h 3167530"/>
              <a:gd name="connsiteX131" fmla="*/ 1329765 w 4751294"/>
              <a:gd name="connsiteY131" fmla="*/ 1299883 h 3167530"/>
              <a:gd name="connsiteX132" fmla="*/ 1284941 w 4751294"/>
              <a:gd name="connsiteY132" fmla="*/ 1329765 h 3167530"/>
              <a:gd name="connsiteX133" fmla="*/ 1225177 w 4751294"/>
              <a:gd name="connsiteY133" fmla="*/ 1344706 h 3167530"/>
              <a:gd name="connsiteX134" fmla="*/ 1150471 w 4751294"/>
              <a:gd name="connsiteY134" fmla="*/ 1374589 h 3167530"/>
              <a:gd name="connsiteX135" fmla="*/ 1075765 w 4751294"/>
              <a:gd name="connsiteY135" fmla="*/ 1359647 h 3167530"/>
              <a:gd name="connsiteX136" fmla="*/ 1030941 w 4751294"/>
              <a:gd name="connsiteY136" fmla="*/ 1180353 h 3167530"/>
              <a:gd name="connsiteX137" fmla="*/ 956235 w 4751294"/>
              <a:gd name="connsiteY137" fmla="*/ 911412 h 3167530"/>
              <a:gd name="connsiteX138" fmla="*/ 911412 w 4751294"/>
              <a:gd name="connsiteY138" fmla="*/ 896471 h 3167530"/>
              <a:gd name="connsiteX139" fmla="*/ 806824 w 4751294"/>
              <a:gd name="connsiteY139" fmla="*/ 911412 h 3167530"/>
              <a:gd name="connsiteX140" fmla="*/ 762000 w 4751294"/>
              <a:gd name="connsiteY140" fmla="*/ 956236 h 3167530"/>
              <a:gd name="connsiteX141" fmla="*/ 717177 w 4751294"/>
              <a:gd name="connsiteY141" fmla="*/ 1030941 h 3167530"/>
              <a:gd name="connsiteX142" fmla="*/ 687294 w 4751294"/>
              <a:gd name="connsiteY142" fmla="*/ 1075765 h 3167530"/>
              <a:gd name="connsiteX143" fmla="*/ 657412 w 4751294"/>
              <a:gd name="connsiteY143" fmla="*/ 1165412 h 3167530"/>
              <a:gd name="connsiteX144" fmla="*/ 597647 w 4751294"/>
              <a:gd name="connsiteY144" fmla="*/ 1299883 h 3167530"/>
              <a:gd name="connsiteX145" fmla="*/ 552824 w 4751294"/>
              <a:gd name="connsiteY145" fmla="*/ 1374589 h 3167530"/>
              <a:gd name="connsiteX146" fmla="*/ 448235 w 4751294"/>
              <a:gd name="connsiteY146" fmla="*/ 1389530 h 3167530"/>
              <a:gd name="connsiteX147" fmla="*/ 254000 w 4751294"/>
              <a:gd name="connsiteY147" fmla="*/ 1374589 h 3167530"/>
              <a:gd name="connsiteX148" fmla="*/ 194235 w 4751294"/>
              <a:gd name="connsiteY148" fmla="*/ 1359647 h 3167530"/>
              <a:gd name="connsiteX149" fmla="*/ 149412 w 4751294"/>
              <a:gd name="connsiteY149" fmla="*/ 1314824 h 3167530"/>
              <a:gd name="connsiteX150" fmla="*/ 134471 w 4751294"/>
              <a:gd name="connsiteY150" fmla="*/ 1255059 h 3167530"/>
              <a:gd name="connsiteX151" fmla="*/ 74706 w 4751294"/>
              <a:gd name="connsiteY151" fmla="*/ 1195294 h 3167530"/>
              <a:gd name="connsiteX152" fmla="*/ 44824 w 4751294"/>
              <a:gd name="connsiteY152" fmla="*/ 1150471 h 3167530"/>
              <a:gd name="connsiteX153" fmla="*/ 0 w 4751294"/>
              <a:gd name="connsiteY153" fmla="*/ 1090706 h 316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4751294" h="3167530">
                <a:moveTo>
                  <a:pt x="0" y="1150471"/>
                </a:moveTo>
                <a:lnTo>
                  <a:pt x="0" y="1150471"/>
                </a:lnTo>
                <a:cubicBezTo>
                  <a:pt x="4980" y="1085726"/>
                  <a:pt x="4813" y="1020378"/>
                  <a:pt x="14941" y="956236"/>
                </a:cubicBezTo>
                <a:cubicBezTo>
                  <a:pt x="19854" y="925123"/>
                  <a:pt x="38647" y="897476"/>
                  <a:pt x="44824" y="866589"/>
                </a:cubicBezTo>
                <a:cubicBezTo>
                  <a:pt x="49804" y="841687"/>
                  <a:pt x="51734" y="815975"/>
                  <a:pt x="59765" y="791883"/>
                </a:cubicBezTo>
                <a:cubicBezTo>
                  <a:pt x="66808" y="770753"/>
                  <a:pt x="78830" y="751588"/>
                  <a:pt x="89647" y="732118"/>
                </a:cubicBezTo>
                <a:cubicBezTo>
                  <a:pt x="136032" y="648625"/>
                  <a:pt x="132633" y="659710"/>
                  <a:pt x="194235" y="582706"/>
                </a:cubicBezTo>
                <a:cubicBezTo>
                  <a:pt x="222773" y="497097"/>
                  <a:pt x="187532" y="574468"/>
                  <a:pt x="268941" y="493059"/>
                </a:cubicBezTo>
                <a:cubicBezTo>
                  <a:pt x="281639" y="480361"/>
                  <a:pt x="286894" y="461657"/>
                  <a:pt x="298824" y="448236"/>
                </a:cubicBezTo>
                <a:cubicBezTo>
                  <a:pt x="326900" y="416651"/>
                  <a:pt x="358589" y="388471"/>
                  <a:pt x="388471" y="358589"/>
                </a:cubicBezTo>
                <a:cubicBezTo>
                  <a:pt x="403412" y="343648"/>
                  <a:pt x="421573" y="331346"/>
                  <a:pt x="433294" y="313765"/>
                </a:cubicBezTo>
                <a:cubicBezTo>
                  <a:pt x="443255" y="298824"/>
                  <a:pt x="450479" y="281639"/>
                  <a:pt x="463177" y="268941"/>
                </a:cubicBezTo>
                <a:cubicBezTo>
                  <a:pt x="475874" y="256244"/>
                  <a:pt x="494366" y="250745"/>
                  <a:pt x="508000" y="239059"/>
                </a:cubicBezTo>
                <a:cubicBezTo>
                  <a:pt x="529391" y="220724"/>
                  <a:pt x="544839" y="195670"/>
                  <a:pt x="567765" y="179294"/>
                </a:cubicBezTo>
                <a:cubicBezTo>
                  <a:pt x="580581" y="170140"/>
                  <a:pt x="598112" y="170557"/>
                  <a:pt x="612588" y="164353"/>
                </a:cubicBezTo>
                <a:cubicBezTo>
                  <a:pt x="633060" y="155579"/>
                  <a:pt x="651881" y="143245"/>
                  <a:pt x="672353" y="134471"/>
                </a:cubicBezTo>
                <a:cubicBezTo>
                  <a:pt x="708177" y="119118"/>
                  <a:pt x="739031" y="115421"/>
                  <a:pt x="776941" y="104589"/>
                </a:cubicBezTo>
                <a:cubicBezTo>
                  <a:pt x="792085" y="100262"/>
                  <a:pt x="807427" y="96164"/>
                  <a:pt x="821765" y="89647"/>
                </a:cubicBezTo>
                <a:cubicBezTo>
                  <a:pt x="862318" y="71214"/>
                  <a:pt x="897354" y="37207"/>
                  <a:pt x="941294" y="29883"/>
                </a:cubicBezTo>
                <a:cubicBezTo>
                  <a:pt x="1055991" y="10766"/>
                  <a:pt x="1001235" y="20882"/>
                  <a:pt x="1105647" y="0"/>
                </a:cubicBezTo>
                <a:cubicBezTo>
                  <a:pt x="1349686" y="4980"/>
                  <a:pt x="1593934" y="3687"/>
                  <a:pt x="1837765" y="14941"/>
                </a:cubicBezTo>
                <a:cubicBezTo>
                  <a:pt x="1917986" y="18644"/>
                  <a:pt x="1996550" y="42530"/>
                  <a:pt x="2076824" y="44824"/>
                </a:cubicBezTo>
                <a:lnTo>
                  <a:pt x="2599765" y="59765"/>
                </a:lnTo>
                <a:cubicBezTo>
                  <a:pt x="2704405" y="63502"/>
                  <a:pt x="2808921" y="70158"/>
                  <a:pt x="2913529" y="74706"/>
                </a:cubicBezTo>
                <a:lnTo>
                  <a:pt x="3287059" y="89647"/>
                </a:lnTo>
                <a:cubicBezTo>
                  <a:pt x="3282079" y="199216"/>
                  <a:pt x="3291399" y="310379"/>
                  <a:pt x="3272118" y="418353"/>
                </a:cubicBezTo>
                <a:cubicBezTo>
                  <a:pt x="3265805" y="453708"/>
                  <a:pt x="3232275" y="478118"/>
                  <a:pt x="3212353" y="508000"/>
                </a:cubicBezTo>
                <a:lnTo>
                  <a:pt x="3182471" y="552824"/>
                </a:lnTo>
                <a:cubicBezTo>
                  <a:pt x="3192432" y="632510"/>
                  <a:pt x="3186958" y="715698"/>
                  <a:pt x="3212353" y="791883"/>
                </a:cubicBezTo>
                <a:cubicBezTo>
                  <a:pt x="3219396" y="813013"/>
                  <a:pt x="3250415" y="816757"/>
                  <a:pt x="3272118" y="821765"/>
                </a:cubicBezTo>
                <a:cubicBezTo>
                  <a:pt x="3316062" y="831906"/>
                  <a:pt x="3361798" y="831437"/>
                  <a:pt x="3406588" y="836706"/>
                </a:cubicBezTo>
                <a:lnTo>
                  <a:pt x="3526118" y="851647"/>
                </a:lnTo>
                <a:cubicBezTo>
                  <a:pt x="3582167" y="865660"/>
                  <a:pt x="3614466" y="875424"/>
                  <a:pt x="3675529" y="881530"/>
                </a:cubicBezTo>
                <a:cubicBezTo>
                  <a:pt x="3745085" y="888486"/>
                  <a:pt x="3814980" y="891491"/>
                  <a:pt x="3884706" y="896471"/>
                </a:cubicBezTo>
                <a:cubicBezTo>
                  <a:pt x="3979429" y="1038556"/>
                  <a:pt x="3925457" y="938535"/>
                  <a:pt x="3899647" y="1299883"/>
                </a:cubicBezTo>
                <a:cubicBezTo>
                  <a:pt x="3895788" y="1353912"/>
                  <a:pt x="3882597" y="1362811"/>
                  <a:pt x="3854824" y="1404471"/>
                </a:cubicBezTo>
                <a:cubicBezTo>
                  <a:pt x="3859804" y="1464236"/>
                  <a:pt x="3848237" y="1527790"/>
                  <a:pt x="3869765" y="1583765"/>
                </a:cubicBezTo>
                <a:cubicBezTo>
                  <a:pt x="3877136" y="1602931"/>
                  <a:pt x="3909785" y="1593065"/>
                  <a:pt x="3929529" y="1598706"/>
                </a:cubicBezTo>
                <a:cubicBezTo>
                  <a:pt x="3944673" y="1603033"/>
                  <a:pt x="3958674" y="1612154"/>
                  <a:pt x="3974353" y="1613647"/>
                </a:cubicBezTo>
                <a:cubicBezTo>
                  <a:pt x="4063734" y="1622160"/>
                  <a:pt x="4153684" y="1622988"/>
                  <a:pt x="4243294" y="1628589"/>
                </a:cubicBezTo>
                <a:lnTo>
                  <a:pt x="4452471" y="1643530"/>
                </a:lnTo>
                <a:cubicBezTo>
                  <a:pt x="4593608" y="1678814"/>
                  <a:pt x="4535266" y="1655046"/>
                  <a:pt x="4631765" y="1703294"/>
                </a:cubicBezTo>
                <a:cubicBezTo>
                  <a:pt x="4693361" y="1764890"/>
                  <a:pt x="4708974" y="1764753"/>
                  <a:pt x="4736353" y="1837765"/>
                </a:cubicBezTo>
                <a:cubicBezTo>
                  <a:pt x="4743563" y="1856992"/>
                  <a:pt x="4746314" y="1877608"/>
                  <a:pt x="4751294" y="1897530"/>
                </a:cubicBezTo>
                <a:cubicBezTo>
                  <a:pt x="4735549" y="1960510"/>
                  <a:pt x="4742324" y="1966264"/>
                  <a:pt x="4691529" y="2017059"/>
                </a:cubicBezTo>
                <a:cubicBezTo>
                  <a:pt x="4678832" y="2029756"/>
                  <a:pt x="4663519" y="2040636"/>
                  <a:pt x="4646706" y="2046941"/>
                </a:cubicBezTo>
                <a:cubicBezTo>
                  <a:pt x="4622928" y="2055858"/>
                  <a:pt x="4596637" y="2055724"/>
                  <a:pt x="4572000" y="2061883"/>
                </a:cubicBezTo>
                <a:cubicBezTo>
                  <a:pt x="4556721" y="2065703"/>
                  <a:pt x="4542837" y="2075146"/>
                  <a:pt x="4527177" y="2076824"/>
                </a:cubicBezTo>
                <a:cubicBezTo>
                  <a:pt x="4402980" y="2090131"/>
                  <a:pt x="4278098" y="2096039"/>
                  <a:pt x="4153647" y="2106706"/>
                </a:cubicBezTo>
                <a:cubicBezTo>
                  <a:pt x="4103777" y="2110980"/>
                  <a:pt x="4054039" y="2116667"/>
                  <a:pt x="4004235" y="2121647"/>
                </a:cubicBezTo>
                <a:cubicBezTo>
                  <a:pt x="3809486" y="2170338"/>
                  <a:pt x="3891860" y="2155558"/>
                  <a:pt x="3496235" y="2121647"/>
                </a:cubicBezTo>
                <a:cubicBezTo>
                  <a:pt x="3469513" y="2119357"/>
                  <a:pt x="3446642" y="2101182"/>
                  <a:pt x="3421529" y="2091765"/>
                </a:cubicBezTo>
                <a:cubicBezTo>
                  <a:pt x="3406783" y="2086235"/>
                  <a:pt x="3391647" y="2081804"/>
                  <a:pt x="3376706" y="2076824"/>
                </a:cubicBezTo>
                <a:cubicBezTo>
                  <a:pt x="3336863" y="2046942"/>
                  <a:pt x="3284803" y="2028616"/>
                  <a:pt x="3257177" y="1987177"/>
                </a:cubicBezTo>
                <a:lnTo>
                  <a:pt x="3197412" y="1897530"/>
                </a:lnTo>
                <a:cubicBezTo>
                  <a:pt x="3185691" y="1879949"/>
                  <a:pt x="3165561" y="1869385"/>
                  <a:pt x="3152588" y="1852706"/>
                </a:cubicBezTo>
                <a:cubicBezTo>
                  <a:pt x="3130539" y="1824357"/>
                  <a:pt x="3104182" y="1797130"/>
                  <a:pt x="3092824" y="1763059"/>
                </a:cubicBezTo>
                <a:cubicBezTo>
                  <a:pt x="3087843" y="1748118"/>
                  <a:pt x="3085985" y="1731741"/>
                  <a:pt x="3077882" y="1718236"/>
                </a:cubicBezTo>
                <a:cubicBezTo>
                  <a:pt x="3070634" y="1706157"/>
                  <a:pt x="3056800" y="1699353"/>
                  <a:pt x="3048000" y="1688353"/>
                </a:cubicBezTo>
                <a:cubicBezTo>
                  <a:pt x="3036783" y="1674331"/>
                  <a:pt x="3028079" y="1658471"/>
                  <a:pt x="3018118" y="1643530"/>
                </a:cubicBezTo>
                <a:cubicBezTo>
                  <a:pt x="2898588" y="1648510"/>
                  <a:pt x="2777871" y="1640939"/>
                  <a:pt x="2659529" y="1658471"/>
                </a:cubicBezTo>
                <a:cubicBezTo>
                  <a:pt x="2638627" y="1661568"/>
                  <a:pt x="2633177" y="1693032"/>
                  <a:pt x="2614706" y="1703294"/>
                </a:cubicBezTo>
                <a:cubicBezTo>
                  <a:pt x="2587171" y="1718591"/>
                  <a:pt x="2525059" y="1733177"/>
                  <a:pt x="2525059" y="1733177"/>
                </a:cubicBezTo>
                <a:cubicBezTo>
                  <a:pt x="2495177" y="1728197"/>
                  <a:pt x="2465118" y="1724177"/>
                  <a:pt x="2435412" y="1718236"/>
                </a:cubicBezTo>
                <a:cubicBezTo>
                  <a:pt x="2415276" y="1714209"/>
                  <a:pt x="2396182" y="1703294"/>
                  <a:pt x="2375647" y="1703294"/>
                </a:cubicBezTo>
                <a:cubicBezTo>
                  <a:pt x="2335494" y="1703294"/>
                  <a:pt x="2295961" y="1713255"/>
                  <a:pt x="2256118" y="1718236"/>
                </a:cubicBezTo>
                <a:cubicBezTo>
                  <a:pt x="2251138" y="1733177"/>
                  <a:pt x="2244266" y="1747616"/>
                  <a:pt x="2241177" y="1763059"/>
                </a:cubicBezTo>
                <a:cubicBezTo>
                  <a:pt x="2232001" y="1808939"/>
                  <a:pt x="2233797" y="1867465"/>
                  <a:pt x="2211294" y="1912471"/>
                </a:cubicBezTo>
                <a:cubicBezTo>
                  <a:pt x="2203264" y="1928532"/>
                  <a:pt x="2191373" y="1942353"/>
                  <a:pt x="2181412" y="1957294"/>
                </a:cubicBezTo>
                <a:cubicBezTo>
                  <a:pt x="2173653" y="2003851"/>
                  <a:pt x="2147108" y="2107425"/>
                  <a:pt x="2181412" y="2151530"/>
                </a:cubicBezTo>
                <a:cubicBezTo>
                  <a:pt x="2191790" y="2164873"/>
                  <a:pt x="2323505" y="2195044"/>
                  <a:pt x="2345765" y="2196353"/>
                </a:cubicBezTo>
                <a:cubicBezTo>
                  <a:pt x="2490033" y="2204839"/>
                  <a:pt x="2634691" y="2204732"/>
                  <a:pt x="2779059" y="2211294"/>
                </a:cubicBezTo>
                <a:cubicBezTo>
                  <a:pt x="2853854" y="2214694"/>
                  <a:pt x="2928471" y="2221255"/>
                  <a:pt x="3003177" y="2226236"/>
                </a:cubicBezTo>
                <a:cubicBezTo>
                  <a:pt x="3249382" y="2275477"/>
                  <a:pt x="3074290" y="2226830"/>
                  <a:pt x="3212353" y="2286000"/>
                </a:cubicBezTo>
                <a:cubicBezTo>
                  <a:pt x="3261656" y="2307130"/>
                  <a:pt x="3318853" y="2313580"/>
                  <a:pt x="3361765" y="2345765"/>
                </a:cubicBezTo>
                <a:cubicBezTo>
                  <a:pt x="3476029" y="2431465"/>
                  <a:pt x="3366447" y="2354845"/>
                  <a:pt x="3481294" y="2420471"/>
                </a:cubicBezTo>
                <a:cubicBezTo>
                  <a:pt x="3496885" y="2429380"/>
                  <a:pt x="3508381" y="2447552"/>
                  <a:pt x="3526118" y="2450353"/>
                </a:cubicBezTo>
                <a:cubicBezTo>
                  <a:pt x="3604983" y="2462805"/>
                  <a:pt x="3685491" y="2460314"/>
                  <a:pt x="3765177" y="2465294"/>
                </a:cubicBezTo>
                <a:cubicBezTo>
                  <a:pt x="3760196" y="2579843"/>
                  <a:pt x="3767670" y="2695617"/>
                  <a:pt x="3750235" y="2808941"/>
                </a:cubicBezTo>
                <a:cubicBezTo>
                  <a:pt x="3747022" y="2829825"/>
                  <a:pt x="3718939" y="2837532"/>
                  <a:pt x="3705412" y="2853765"/>
                </a:cubicBezTo>
                <a:cubicBezTo>
                  <a:pt x="3626588" y="2948355"/>
                  <a:pt x="3744023" y="2847946"/>
                  <a:pt x="3600824" y="2943412"/>
                </a:cubicBezTo>
                <a:cubicBezTo>
                  <a:pt x="3536914" y="2986019"/>
                  <a:pt x="3540153" y="2998330"/>
                  <a:pt x="3466353" y="3033059"/>
                </a:cubicBezTo>
                <a:cubicBezTo>
                  <a:pt x="3407770" y="3060627"/>
                  <a:pt x="3346927" y="3083113"/>
                  <a:pt x="3287059" y="3107765"/>
                </a:cubicBezTo>
                <a:cubicBezTo>
                  <a:pt x="3262259" y="3117977"/>
                  <a:pt x="3238966" y="3134320"/>
                  <a:pt x="3212353" y="3137647"/>
                </a:cubicBezTo>
                <a:cubicBezTo>
                  <a:pt x="3067625" y="3155739"/>
                  <a:pt x="3132197" y="3144714"/>
                  <a:pt x="3018118" y="3167530"/>
                </a:cubicBezTo>
                <a:cubicBezTo>
                  <a:pt x="2963334" y="3162550"/>
                  <a:pt x="2907313" y="3165189"/>
                  <a:pt x="2853765" y="3152589"/>
                </a:cubicBezTo>
                <a:cubicBezTo>
                  <a:pt x="2821244" y="3144937"/>
                  <a:pt x="2795581" y="3119002"/>
                  <a:pt x="2764118" y="3107765"/>
                </a:cubicBezTo>
                <a:cubicBezTo>
                  <a:pt x="2725441" y="3093952"/>
                  <a:pt x="2684566" y="3087290"/>
                  <a:pt x="2644588" y="3077883"/>
                </a:cubicBezTo>
                <a:cubicBezTo>
                  <a:pt x="2599892" y="3067366"/>
                  <a:pt x="2554523" y="3059686"/>
                  <a:pt x="2510118" y="3048000"/>
                </a:cubicBezTo>
                <a:cubicBezTo>
                  <a:pt x="2459833" y="3034767"/>
                  <a:pt x="2411150" y="3015788"/>
                  <a:pt x="2360706" y="3003177"/>
                </a:cubicBezTo>
                <a:cubicBezTo>
                  <a:pt x="2271614" y="2980904"/>
                  <a:pt x="2176174" y="2979587"/>
                  <a:pt x="2091765" y="2943412"/>
                </a:cubicBezTo>
                <a:cubicBezTo>
                  <a:pt x="1948065" y="2881827"/>
                  <a:pt x="2022691" y="2911907"/>
                  <a:pt x="1867647" y="2853765"/>
                </a:cubicBezTo>
                <a:cubicBezTo>
                  <a:pt x="1837765" y="2828863"/>
                  <a:pt x="1811773" y="2798358"/>
                  <a:pt x="1778000" y="2779059"/>
                </a:cubicBezTo>
                <a:cubicBezTo>
                  <a:pt x="1547640" y="2647425"/>
                  <a:pt x="1768890" y="2827771"/>
                  <a:pt x="1538941" y="2674471"/>
                </a:cubicBezTo>
                <a:cubicBezTo>
                  <a:pt x="1502752" y="2650345"/>
                  <a:pt x="1490847" y="2646641"/>
                  <a:pt x="1464235" y="2614706"/>
                </a:cubicBezTo>
                <a:cubicBezTo>
                  <a:pt x="1415422" y="2556130"/>
                  <a:pt x="1428333" y="2564444"/>
                  <a:pt x="1389529" y="2510118"/>
                </a:cubicBezTo>
                <a:cubicBezTo>
                  <a:pt x="1375055" y="2489854"/>
                  <a:pt x="1362314" y="2467961"/>
                  <a:pt x="1344706" y="2450353"/>
                </a:cubicBezTo>
                <a:cubicBezTo>
                  <a:pt x="1302659" y="2408306"/>
                  <a:pt x="1282525" y="2409573"/>
                  <a:pt x="1240118" y="2375647"/>
                </a:cubicBezTo>
                <a:cubicBezTo>
                  <a:pt x="1209700" y="2351313"/>
                  <a:pt x="1202544" y="2334228"/>
                  <a:pt x="1180353" y="2300941"/>
                </a:cubicBezTo>
                <a:cubicBezTo>
                  <a:pt x="1185333" y="2226235"/>
                  <a:pt x="1187026" y="2151238"/>
                  <a:pt x="1195294" y="2076824"/>
                </a:cubicBezTo>
                <a:cubicBezTo>
                  <a:pt x="1197033" y="2061171"/>
                  <a:pt x="1200785" y="2044600"/>
                  <a:pt x="1210235" y="2032000"/>
                </a:cubicBezTo>
                <a:cubicBezTo>
                  <a:pt x="1231365" y="2003827"/>
                  <a:pt x="1263811" y="1985467"/>
                  <a:pt x="1284941" y="1957294"/>
                </a:cubicBezTo>
                <a:cubicBezTo>
                  <a:pt x="1313025" y="1919850"/>
                  <a:pt x="1326408" y="1896137"/>
                  <a:pt x="1359647" y="1867647"/>
                </a:cubicBezTo>
                <a:cubicBezTo>
                  <a:pt x="1383860" y="1846893"/>
                  <a:pt x="1410518" y="1829069"/>
                  <a:pt x="1434353" y="1807883"/>
                </a:cubicBezTo>
                <a:cubicBezTo>
                  <a:pt x="1455410" y="1789166"/>
                  <a:pt x="1472118" y="1765718"/>
                  <a:pt x="1494118" y="1748118"/>
                </a:cubicBezTo>
                <a:cubicBezTo>
                  <a:pt x="1519020" y="1728196"/>
                  <a:pt x="1545227" y="1709805"/>
                  <a:pt x="1568824" y="1688353"/>
                </a:cubicBezTo>
                <a:cubicBezTo>
                  <a:pt x="1600094" y="1659926"/>
                  <a:pt x="1625764" y="1625467"/>
                  <a:pt x="1658471" y="1598706"/>
                </a:cubicBezTo>
                <a:cubicBezTo>
                  <a:pt x="1736876" y="1534557"/>
                  <a:pt x="1749576" y="1558376"/>
                  <a:pt x="1852706" y="1524000"/>
                </a:cubicBezTo>
                <a:lnTo>
                  <a:pt x="1942353" y="1494118"/>
                </a:lnTo>
                <a:lnTo>
                  <a:pt x="1987177" y="1479177"/>
                </a:lnTo>
                <a:cubicBezTo>
                  <a:pt x="2002118" y="1469216"/>
                  <a:pt x="2017388" y="1459731"/>
                  <a:pt x="2032000" y="1449294"/>
                </a:cubicBezTo>
                <a:cubicBezTo>
                  <a:pt x="2052264" y="1434820"/>
                  <a:pt x="2070648" y="1417669"/>
                  <a:pt x="2091765" y="1404471"/>
                </a:cubicBezTo>
                <a:cubicBezTo>
                  <a:pt x="2110652" y="1392667"/>
                  <a:pt x="2132191" y="1385639"/>
                  <a:pt x="2151529" y="1374589"/>
                </a:cubicBezTo>
                <a:cubicBezTo>
                  <a:pt x="2167120" y="1365680"/>
                  <a:pt x="2180291" y="1352737"/>
                  <a:pt x="2196353" y="1344706"/>
                </a:cubicBezTo>
                <a:cubicBezTo>
                  <a:pt x="2220342" y="1332712"/>
                  <a:pt x="2246550" y="1325717"/>
                  <a:pt x="2271059" y="1314824"/>
                </a:cubicBezTo>
                <a:cubicBezTo>
                  <a:pt x="2291412" y="1305778"/>
                  <a:pt x="2310902" y="1294902"/>
                  <a:pt x="2330824" y="1284941"/>
                </a:cubicBezTo>
                <a:cubicBezTo>
                  <a:pt x="2335804" y="1270000"/>
                  <a:pt x="2338722" y="1254205"/>
                  <a:pt x="2345765" y="1240118"/>
                </a:cubicBezTo>
                <a:cubicBezTo>
                  <a:pt x="2353796" y="1224057"/>
                  <a:pt x="2368354" y="1211703"/>
                  <a:pt x="2375647" y="1195294"/>
                </a:cubicBezTo>
                <a:cubicBezTo>
                  <a:pt x="2388440" y="1166510"/>
                  <a:pt x="2405529" y="1105647"/>
                  <a:pt x="2405529" y="1105647"/>
                </a:cubicBezTo>
                <a:cubicBezTo>
                  <a:pt x="2400549" y="1045882"/>
                  <a:pt x="2407063" y="984017"/>
                  <a:pt x="2390588" y="926353"/>
                </a:cubicBezTo>
                <a:cubicBezTo>
                  <a:pt x="2385655" y="909087"/>
                  <a:pt x="2359560" y="907967"/>
                  <a:pt x="2345765" y="896471"/>
                </a:cubicBezTo>
                <a:cubicBezTo>
                  <a:pt x="2329532" y="882944"/>
                  <a:pt x="2319287" y="862131"/>
                  <a:pt x="2300941" y="851647"/>
                </a:cubicBezTo>
                <a:cubicBezTo>
                  <a:pt x="2283112" y="841459"/>
                  <a:pt x="2260921" y="842347"/>
                  <a:pt x="2241177" y="836706"/>
                </a:cubicBezTo>
                <a:cubicBezTo>
                  <a:pt x="2226033" y="832379"/>
                  <a:pt x="2211294" y="826745"/>
                  <a:pt x="2196353" y="821765"/>
                </a:cubicBezTo>
                <a:cubicBezTo>
                  <a:pt x="2066863" y="826745"/>
                  <a:pt x="1935915" y="816701"/>
                  <a:pt x="1807882" y="836706"/>
                </a:cubicBezTo>
                <a:cubicBezTo>
                  <a:pt x="1772398" y="842250"/>
                  <a:pt x="1743630" y="871076"/>
                  <a:pt x="1718235" y="896471"/>
                </a:cubicBezTo>
                <a:cubicBezTo>
                  <a:pt x="1693333" y="921373"/>
                  <a:pt x="1663064" y="941875"/>
                  <a:pt x="1643529" y="971177"/>
                </a:cubicBezTo>
                <a:cubicBezTo>
                  <a:pt x="1633568" y="986118"/>
                  <a:pt x="1626344" y="1003303"/>
                  <a:pt x="1613647" y="1016000"/>
                </a:cubicBezTo>
                <a:cubicBezTo>
                  <a:pt x="1600950" y="1028698"/>
                  <a:pt x="1581522" y="1033185"/>
                  <a:pt x="1568824" y="1045883"/>
                </a:cubicBezTo>
                <a:cubicBezTo>
                  <a:pt x="1551216" y="1063491"/>
                  <a:pt x="1539942" y="1086517"/>
                  <a:pt x="1524000" y="1105647"/>
                </a:cubicBezTo>
                <a:cubicBezTo>
                  <a:pt x="1497385" y="1137585"/>
                  <a:pt x="1485489" y="1141283"/>
                  <a:pt x="1449294" y="1165412"/>
                </a:cubicBezTo>
                <a:cubicBezTo>
                  <a:pt x="1415979" y="1209833"/>
                  <a:pt x="1375923" y="1269112"/>
                  <a:pt x="1329765" y="1299883"/>
                </a:cubicBezTo>
                <a:cubicBezTo>
                  <a:pt x="1314824" y="1309844"/>
                  <a:pt x="1301446" y="1322691"/>
                  <a:pt x="1284941" y="1329765"/>
                </a:cubicBezTo>
                <a:cubicBezTo>
                  <a:pt x="1266067" y="1337854"/>
                  <a:pt x="1244658" y="1338212"/>
                  <a:pt x="1225177" y="1344706"/>
                </a:cubicBezTo>
                <a:cubicBezTo>
                  <a:pt x="1199733" y="1353187"/>
                  <a:pt x="1175373" y="1364628"/>
                  <a:pt x="1150471" y="1374589"/>
                </a:cubicBezTo>
                <a:cubicBezTo>
                  <a:pt x="1125569" y="1369608"/>
                  <a:pt x="1096430" y="1374408"/>
                  <a:pt x="1075765" y="1359647"/>
                </a:cubicBezTo>
                <a:cubicBezTo>
                  <a:pt x="1036366" y="1331505"/>
                  <a:pt x="1033426" y="1200230"/>
                  <a:pt x="1030941" y="1180353"/>
                </a:cubicBezTo>
                <a:cubicBezTo>
                  <a:pt x="1013541" y="884542"/>
                  <a:pt x="1098584" y="952083"/>
                  <a:pt x="956235" y="911412"/>
                </a:cubicBezTo>
                <a:cubicBezTo>
                  <a:pt x="941092" y="907085"/>
                  <a:pt x="926353" y="901451"/>
                  <a:pt x="911412" y="896471"/>
                </a:cubicBezTo>
                <a:cubicBezTo>
                  <a:pt x="876549" y="901451"/>
                  <a:pt x="839522" y="898333"/>
                  <a:pt x="806824" y="911412"/>
                </a:cubicBezTo>
                <a:cubicBezTo>
                  <a:pt x="787205" y="919260"/>
                  <a:pt x="774678" y="939332"/>
                  <a:pt x="762000" y="956236"/>
                </a:cubicBezTo>
                <a:cubicBezTo>
                  <a:pt x="744576" y="979468"/>
                  <a:pt x="732568" y="1006315"/>
                  <a:pt x="717177" y="1030941"/>
                </a:cubicBezTo>
                <a:cubicBezTo>
                  <a:pt x="707660" y="1046169"/>
                  <a:pt x="697255" y="1060824"/>
                  <a:pt x="687294" y="1075765"/>
                </a:cubicBezTo>
                <a:cubicBezTo>
                  <a:pt x="677333" y="1105647"/>
                  <a:pt x="671499" y="1137239"/>
                  <a:pt x="657412" y="1165412"/>
                </a:cubicBezTo>
                <a:cubicBezTo>
                  <a:pt x="623455" y="1233326"/>
                  <a:pt x="626264" y="1223571"/>
                  <a:pt x="597647" y="1299883"/>
                </a:cubicBezTo>
                <a:cubicBezTo>
                  <a:pt x="588584" y="1324052"/>
                  <a:pt x="584600" y="1363997"/>
                  <a:pt x="552824" y="1374589"/>
                </a:cubicBezTo>
                <a:cubicBezTo>
                  <a:pt x="519414" y="1385726"/>
                  <a:pt x="483098" y="1384550"/>
                  <a:pt x="448235" y="1389530"/>
                </a:cubicBezTo>
                <a:cubicBezTo>
                  <a:pt x="383490" y="1384550"/>
                  <a:pt x="318491" y="1382176"/>
                  <a:pt x="254000" y="1374589"/>
                </a:cubicBezTo>
                <a:cubicBezTo>
                  <a:pt x="233606" y="1372190"/>
                  <a:pt x="212064" y="1369835"/>
                  <a:pt x="194235" y="1359647"/>
                </a:cubicBezTo>
                <a:cubicBezTo>
                  <a:pt x="175889" y="1349164"/>
                  <a:pt x="164353" y="1329765"/>
                  <a:pt x="149412" y="1314824"/>
                </a:cubicBezTo>
                <a:cubicBezTo>
                  <a:pt x="144432" y="1294902"/>
                  <a:pt x="145354" y="1272472"/>
                  <a:pt x="134471" y="1255059"/>
                </a:cubicBezTo>
                <a:cubicBezTo>
                  <a:pt x="119539" y="1231168"/>
                  <a:pt x="90334" y="1218736"/>
                  <a:pt x="74706" y="1195294"/>
                </a:cubicBezTo>
                <a:cubicBezTo>
                  <a:pt x="64745" y="1180353"/>
                  <a:pt x="56042" y="1164493"/>
                  <a:pt x="44824" y="1150471"/>
                </a:cubicBezTo>
                <a:cubicBezTo>
                  <a:pt x="-5519" y="1087543"/>
                  <a:pt x="31190" y="1153088"/>
                  <a:pt x="0" y="1090706"/>
                </a:cubicBezTo>
              </a:path>
            </a:pathLst>
          </a:cu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 bwMode="auto">
          <a:xfrm>
            <a:off x="6228184" y="2276872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6228184" y="278092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6732240" y="292494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5364088" y="1484784"/>
            <a:ext cx="720080" cy="72008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47160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5436096" y="32129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4572000" y="3068960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5220072" y="3717032"/>
            <a:ext cx="1080120" cy="100811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4499992" y="429309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4499992" y="220486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2051720" y="1700808"/>
            <a:ext cx="1584176" cy="144016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29158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9" name="Ellipse 18"/>
          <p:cNvSpPr/>
          <p:nvPr/>
        </p:nvSpPr>
        <p:spPr bwMode="auto">
          <a:xfrm>
            <a:off x="3707904" y="1556792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0" name="Ellipse 19"/>
          <p:cNvSpPr/>
          <p:nvPr/>
        </p:nvSpPr>
        <p:spPr bwMode="auto">
          <a:xfrm>
            <a:off x="4283968" y="1700808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1" name="Ellipse 20"/>
          <p:cNvSpPr/>
          <p:nvPr/>
        </p:nvSpPr>
        <p:spPr bwMode="auto">
          <a:xfrm>
            <a:off x="4788024" y="1844824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2" name="Ellipse 21"/>
          <p:cNvSpPr/>
          <p:nvPr/>
        </p:nvSpPr>
        <p:spPr bwMode="auto">
          <a:xfrm>
            <a:off x="5076056" y="2132856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3" name="Ellipse 22"/>
          <p:cNvSpPr/>
          <p:nvPr/>
        </p:nvSpPr>
        <p:spPr bwMode="auto">
          <a:xfrm>
            <a:off x="4788024" y="2420888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4" name="Ellipse 23"/>
          <p:cNvSpPr/>
          <p:nvPr/>
        </p:nvSpPr>
        <p:spPr bwMode="auto">
          <a:xfrm>
            <a:off x="5580112" y="234888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3995936" y="306896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6" name="Ellipse 25"/>
          <p:cNvSpPr/>
          <p:nvPr/>
        </p:nvSpPr>
        <p:spPr bwMode="auto">
          <a:xfrm>
            <a:off x="3635896" y="342900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7" name="Ellipse 26"/>
          <p:cNvSpPr/>
          <p:nvPr/>
        </p:nvSpPr>
        <p:spPr bwMode="auto">
          <a:xfrm>
            <a:off x="4139952" y="3501008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8" name="Ellipse 27"/>
          <p:cNvSpPr/>
          <p:nvPr/>
        </p:nvSpPr>
        <p:spPr bwMode="auto">
          <a:xfrm>
            <a:off x="4644008" y="3645024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9" name="Ellipse 28"/>
          <p:cNvSpPr/>
          <p:nvPr/>
        </p:nvSpPr>
        <p:spPr bwMode="auto">
          <a:xfrm>
            <a:off x="4211960" y="3933056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0" name="Ellipse 29"/>
          <p:cNvSpPr/>
          <p:nvPr/>
        </p:nvSpPr>
        <p:spPr bwMode="auto">
          <a:xfrm>
            <a:off x="6012160" y="306896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7544" y="4653136"/>
            <a:ext cx="3600400" cy="156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Les dispositifs multimédia mobiles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se généralisent. Quelle mise en cohérence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du propos ?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139952" y="4704620"/>
            <a:ext cx="5139625" cy="1316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métiers :</a:t>
            </a:r>
            <a:endParaRPr lang="fr-FR" u="sng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Musée, scénographe, agence multimédia :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Parfaite coordination éditoriale et technique Connaissances des capacités techniques multimédia pour le muséographe et le musée</a:t>
            </a:r>
          </a:p>
        </p:txBody>
      </p:sp>
    </p:spTree>
    <p:extLst>
      <p:ext uri="{BB962C8B-B14F-4D97-AF65-F5344CB8AC3E}">
        <p14:creationId xmlns:p14="http://schemas.microsoft.com/office/powerpoint/2010/main" val="471462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parcours </a:t>
            </a:r>
            <a:r>
              <a:rPr lang="fr-FR" dirty="0" err="1" smtClean="0"/>
              <a:t>muséo</a:t>
            </a:r>
            <a:r>
              <a:rPr lang="fr-FR" dirty="0" smtClean="0"/>
              <a:t> en 2016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854EFB6-7203-794E-979A-1E690F603FE3}" type="datetime3">
              <a:rPr lang="fr-FR" smtClean="0"/>
              <a:pPr>
                <a:defRPr/>
              </a:pPr>
              <a:t>29.04.13</a:t>
            </a:fld>
            <a:endParaRPr lang="en-GB"/>
          </a:p>
        </p:txBody>
      </p:sp>
      <p:sp>
        <p:nvSpPr>
          <p:cNvPr id="5" name="Forme libre 4"/>
          <p:cNvSpPr/>
          <p:nvPr/>
        </p:nvSpPr>
        <p:spPr>
          <a:xfrm>
            <a:off x="2160000" y="1511968"/>
            <a:ext cx="5112568" cy="3096344"/>
          </a:xfrm>
          <a:custGeom>
            <a:avLst/>
            <a:gdLst>
              <a:gd name="connsiteX0" fmla="*/ 0 w 4751294"/>
              <a:gd name="connsiteY0" fmla="*/ 1150471 h 3167530"/>
              <a:gd name="connsiteX1" fmla="*/ 0 w 4751294"/>
              <a:gd name="connsiteY1" fmla="*/ 1150471 h 3167530"/>
              <a:gd name="connsiteX2" fmla="*/ 14941 w 4751294"/>
              <a:gd name="connsiteY2" fmla="*/ 956236 h 3167530"/>
              <a:gd name="connsiteX3" fmla="*/ 44824 w 4751294"/>
              <a:gd name="connsiteY3" fmla="*/ 866589 h 3167530"/>
              <a:gd name="connsiteX4" fmla="*/ 59765 w 4751294"/>
              <a:gd name="connsiteY4" fmla="*/ 791883 h 3167530"/>
              <a:gd name="connsiteX5" fmla="*/ 89647 w 4751294"/>
              <a:gd name="connsiteY5" fmla="*/ 732118 h 3167530"/>
              <a:gd name="connsiteX6" fmla="*/ 194235 w 4751294"/>
              <a:gd name="connsiteY6" fmla="*/ 582706 h 3167530"/>
              <a:gd name="connsiteX7" fmla="*/ 268941 w 4751294"/>
              <a:gd name="connsiteY7" fmla="*/ 493059 h 3167530"/>
              <a:gd name="connsiteX8" fmla="*/ 298824 w 4751294"/>
              <a:gd name="connsiteY8" fmla="*/ 448236 h 3167530"/>
              <a:gd name="connsiteX9" fmla="*/ 388471 w 4751294"/>
              <a:gd name="connsiteY9" fmla="*/ 358589 h 3167530"/>
              <a:gd name="connsiteX10" fmla="*/ 433294 w 4751294"/>
              <a:gd name="connsiteY10" fmla="*/ 313765 h 3167530"/>
              <a:gd name="connsiteX11" fmla="*/ 463177 w 4751294"/>
              <a:gd name="connsiteY11" fmla="*/ 268941 h 3167530"/>
              <a:gd name="connsiteX12" fmla="*/ 508000 w 4751294"/>
              <a:gd name="connsiteY12" fmla="*/ 239059 h 3167530"/>
              <a:gd name="connsiteX13" fmla="*/ 567765 w 4751294"/>
              <a:gd name="connsiteY13" fmla="*/ 179294 h 3167530"/>
              <a:gd name="connsiteX14" fmla="*/ 612588 w 4751294"/>
              <a:gd name="connsiteY14" fmla="*/ 164353 h 3167530"/>
              <a:gd name="connsiteX15" fmla="*/ 672353 w 4751294"/>
              <a:gd name="connsiteY15" fmla="*/ 134471 h 3167530"/>
              <a:gd name="connsiteX16" fmla="*/ 776941 w 4751294"/>
              <a:gd name="connsiteY16" fmla="*/ 104589 h 3167530"/>
              <a:gd name="connsiteX17" fmla="*/ 821765 w 4751294"/>
              <a:gd name="connsiteY17" fmla="*/ 89647 h 3167530"/>
              <a:gd name="connsiteX18" fmla="*/ 941294 w 4751294"/>
              <a:gd name="connsiteY18" fmla="*/ 29883 h 3167530"/>
              <a:gd name="connsiteX19" fmla="*/ 1105647 w 4751294"/>
              <a:gd name="connsiteY19" fmla="*/ 0 h 3167530"/>
              <a:gd name="connsiteX20" fmla="*/ 1837765 w 4751294"/>
              <a:gd name="connsiteY20" fmla="*/ 14941 h 3167530"/>
              <a:gd name="connsiteX21" fmla="*/ 2076824 w 4751294"/>
              <a:gd name="connsiteY21" fmla="*/ 44824 h 3167530"/>
              <a:gd name="connsiteX22" fmla="*/ 2599765 w 4751294"/>
              <a:gd name="connsiteY22" fmla="*/ 59765 h 3167530"/>
              <a:gd name="connsiteX23" fmla="*/ 2913529 w 4751294"/>
              <a:gd name="connsiteY23" fmla="*/ 74706 h 3167530"/>
              <a:gd name="connsiteX24" fmla="*/ 3287059 w 4751294"/>
              <a:gd name="connsiteY24" fmla="*/ 89647 h 3167530"/>
              <a:gd name="connsiteX25" fmla="*/ 3272118 w 4751294"/>
              <a:gd name="connsiteY25" fmla="*/ 418353 h 3167530"/>
              <a:gd name="connsiteX26" fmla="*/ 3212353 w 4751294"/>
              <a:gd name="connsiteY26" fmla="*/ 508000 h 3167530"/>
              <a:gd name="connsiteX27" fmla="*/ 3182471 w 4751294"/>
              <a:gd name="connsiteY27" fmla="*/ 552824 h 3167530"/>
              <a:gd name="connsiteX28" fmla="*/ 3212353 w 4751294"/>
              <a:gd name="connsiteY28" fmla="*/ 791883 h 3167530"/>
              <a:gd name="connsiteX29" fmla="*/ 3272118 w 4751294"/>
              <a:gd name="connsiteY29" fmla="*/ 821765 h 3167530"/>
              <a:gd name="connsiteX30" fmla="*/ 3406588 w 4751294"/>
              <a:gd name="connsiteY30" fmla="*/ 836706 h 3167530"/>
              <a:gd name="connsiteX31" fmla="*/ 3526118 w 4751294"/>
              <a:gd name="connsiteY31" fmla="*/ 851647 h 3167530"/>
              <a:gd name="connsiteX32" fmla="*/ 3675529 w 4751294"/>
              <a:gd name="connsiteY32" fmla="*/ 881530 h 3167530"/>
              <a:gd name="connsiteX33" fmla="*/ 3884706 w 4751294"/>
              <a:gd name="connsiteY33" fmla="*/ 896471 h 3167530"/>
              <a:gd name="connsiteX34" fmla="*/ 3899647 w 4751294"/>
              <a:gd name="connsiteY34" fmla="*/ 1299883 h 3167530"/>
              <a:gd name="connsiteX35" fmla="*/ 3854824 w 4751294"/>
              <a:gd name="connsiteY35" fmla="*/ 1404471 h 3167530"/>
              <a:gd name="connsiteX36" fmla="*/ 3869765 w 4751294"/>
              <a:gd name="connsiteY36" fmla="*/ 1583765 h 3167530"/>
              <a:gd name="connsiteX37" fmla="*/ 3929529 w 4751294"/>
              <a:gd name="connsiteY37" fmla="*/ 1598706 h 3167530"/>
              <a:gd name="connsiteX38" fmla="*/ 3974353 w 4751294"/>
              <a:gd name="connsiteY38" fmla="*/ 1613647 h 3167530"/>
              <a:gd name="connsiteX39" fmla="*/ 4243294 w 4751294"/>
              <a:gd name="connsiteY39" fmla="*/ 1628589 h 3167530"/>
              <a:gd name="connsiteX40" fmla="*/ 4452471 w 4751294"/>
              <a:gd name="connsiteY40" fmla="*/ 1643530 h 3167530"/>
              <a:gd name="connsiteX41" fmla="*/ 4631765 w 4751294"/>
              <a:gd name="connsiteY41" fmla="*/ 1703294 h 3167530"/>
              <a:gd name="connsiteX42" fmla="*/ 4736353 w 4751294"/>
              <a:gd name="connsiteY42" fmla="*/ 1837765 h 3167530"/>
              <a:gd name="connsiteX43" fmla="*/ 4751294 w 4751294"/>
              <a:gd name="connsiteY43" fmla="*/ 1897530 h 3167530"/>
              <a:gd name="connsiteX44" fmla="*/ 4691529 w 4751294"/>
              <a:gd name="connsiteY44" fmla="*/ 2017059 h 3167530"/>
              <a:gd name="connsiteX45" fmla="*/ 4646706 w 4751294"/>
              <a:gd name="connsiteY45" fmla="*/ 2046941 h 3167530"/>
              <a:gd name="connsiteX46" fmla="*/ 4572000 w 4751294"/>
              <a:gd name="connsiteY46" fmla="*/ 2061883 h 3167530"/>
              <a:gd name="connsiteX47" fmla="*/ 4527177 w 4751294"/>
              <a:gd name="connsiteY47" fmla="*/ 2076824 h 3167530"/>
              <a:gd name="connsiteX48" fmla="*/ 4153647 w 4751294"/>
              <a:gd name="connsiteY48" fmla="*/ 2106706 h 3167530"/>
              <a:gd name="connsiteX49" fmla="*/ 4004235 w 4751294"/>
              <a:gd name="connsiteY49" fmla="*/ 2121647 h 3167530"/>
              <a:gd name="connsiteX50" fmla="*/ 3496235 w 4751294"/>
              <a:gd name="connsiteY50" fmla="*/ 2121647 h 3167530"/>
              <a:gd name="connsiteX51" fmla="*/ 3421529 w 4751294"/>
              <a:gd name="connsiteY51" fmla="*/ 2091765 h 3167530"/>
              <a:gd name="connsiteX52" fmla="*/ 3376706 w 4751294"/>
              <a:gd name="connsiteY52" fmla="*/ 2076824 h 3167530"/>
              <a:gd name="connsiteX53" fmla="*/ 3257177 w 4751294"/>
              <a:gd name="connsiteY53" fmla="*/ 1987177 h 3167530"/>
              <a:gd name="connsiteX54" fmla="*/ 3197412 w 4751294"/>
              <a:gd name="connsiteY54" fmla="*/ 1897530 h 3167530"/>
              <a:gd name="connsiteX55" fmla="*/ 3152588 w 4751294"/>
              <a:gd name="connsiteY55" fmla="*/ 1852706 h 3167530"/>
              <a:gd name="connsiteX56" fmla="*/ 3092824 w 4751294"/>
              <a:gd name="connsiteY56" fmla="*/ 1763059 h 3167530"/>
              <a:gd name="connsiteX57" fmla="*/ 3077882 w 4751294"/>
              <a:gd name="connsiteY57" fmla="*/ 1718236 h 3167530"/>
              <a:gd name="connsiteX58" fmla="*/ 3048000 w 4751294"/>
              <a:gd name="connsiteY58" fmla="*/ 1688353 h 3167530"/>
              <a:gd name="connsiteX59" fmla="*/ 3018118 w 4751294"/>
              <a:gd name="connsiteY59" fmla="*/ 1643530 h 3167530"/>
              <a:gd name="connsiteX60" fmla="*/ 2659529 w 4751294"/>
              <a:gd name="connsiteY60" fmla="*/ 1658471 h 3167530"/>
              <a:gd name="connsiteX61" fmla="*/ 2614706 w 4751294"/>
              <a:gd name="connsiteY61" fmla="*/ 1703294 h 3167530"/>
              <a:gd name="connsiteX62" fmla="*/ 2525059 w 4751294"/>
              <a:gd name="connsiteY62" fmla="*/ 1733177 h 3167530"/>
              <a:gd name="connsiteX63" fmla="*/ 2435412 w 4751294"/>
              <a:gd name="connsiteY63" fmla="*/ 1718236 h 3167530"/>
              <a:gd name="connsiteX64" fmla="*/ 2375647 w 4751294"/>
              <a:gd name="connsiteY64" fmla="*/ 1703294 h 3167530"/>
              <a:gd name="connsiteX65" fmla="*/ 2256118 w 4751294"/>
              <a:gd name="connsiteY65" fmla="*/ 1718236 h 3167530"/>
              <a:gd name="connsiteX66" fmla="*/ 2241177 w 4751294"/>
              <a:gd name="connsiteY66" fmla="*/ 1763059 h 3167530"/>
              <a:gd name="connsiteX67" fmla="*/ 2211294 w 4751294"/>
              <a:gd name="connsiteY67" fmla="*/ 1912471 h 3167530"/>
              <a:gd name="connsiteX68" fmla="*/ 2181412 w 4751294"/>
              <a:gd name="connsiteY68" fmla="*/ 1957294 h 3167530"/>
              <a:gd name="connsiteX69" fmla="*/ 2181412 w 4751294"/>
              <a:gd name="connsiteY69" fmla="*/ 2151530 h 3167530"/>
              <a:gd name="connsiteX70" fmla="*/ 2345765 w 4751294"/>
              <a:gd name="connsiteY70" fmla="*/ 2196353 h 3167530"/>
              <a:gd name="connsiteX71" fmla="*/ 2779059 w 4751294"/>
              <a:gd name="connsiteY71" fmla="*/ 2211294 h 3167530"/>
              <a:gd name="connsiteX72" fmla="*/ 3003177 w 4751294"/>
              <a:gd name="connsiteY72" fmla="*/ 2226236 h 3167530"/>
              <a:gd name="connsiteX73" fmla="*/ 3212353 w 4751294"/>
              <a:gd name="connsiteY73" fmla="*/ 2286000 h 3167530"/>
              <a:gd name="connsiteX74" fmla="*/ 3361765 w 4751294"/>
              <a:gd name="connsiteY74" fmla="*/ 2345765 h 3167530"/>
              <a:gd name="connsiteX75" fmla="*/ 3481294 w 4751294"/>
              <a:gd name="connsiteY75" fmla="*/ 2420471 h 3167530"/>
              <a:gd name="connsiteX76" fmla="*/ 3526118 w 4751294"/>
              <a:gd name="connsiteY76" fmla="*/ 2450353 h 3167530"/>
              <a:gd name="connsiteX77" fmla="*/ 3765177 w 4751294"/>
              <a:gd name="connsiteY77" fmla="*/ 2465294 h 3167530"/>
              <a:gd name="connsiteX78" fmla="*/ 3750235 w 4751294"/>
              <a:gd name="connsiteY78" fmla="*/ 2808941 h 3167530"/>
              <a:gd name="connsiteX79" fmla="*/ 3705412 w 4751294"/>
              <a:gd name="connsiteY79" fmla="*/ 2853765 h 3167530"/>
              <a:gd name="connsiteX80" fmla="*/ 3600824 w 4751294"/>
              <a:gd name="connsiteY80" fmla="*/ 2943412 h 3167530"/>
              <a:gd name="connsiteX81" fmla="*/ 3466353 w 4751294"/>
              <a:gd name="connsiteY81" fmla="*/ 3033059 h 3167530"/>
              <a:gd name="connsiteX82" fmla="*/ 3287059 w 4751294"/>
              <a:gd name="connsiteY82" fmla="*/ 3107765 h 3167530"/>
              <a:gd name="connsiteX83" fmla="*/ 3212353 w 4751294"/>
              <a:gd name="connsiteY83" fmla="*/ 3137647 h 3167530"/>
              <a:gd name="connsiteX84" fmla="*/ 3018118 w 4751294"/>
              <a:gd name="connsiteY84" fmla="*/ 3167530 h 3167530"/>
              <a:gd name="connsiteX85" fmla="*/ 2853765 w 4751294"/>
              <a:gd name="connsiteY85" fmla="*/ 3152589 h 3167530"/>
              <a:gd name="connsiteX86" fmla="*/ 2764118 w 4751294"/>
              <a:gd name="connsiteY86" fmla="*/ 3107765 h 3167530"/>
              <a:gd name="connsiteX87" fmla="*/ 2644588 w 4751294"/>
              <a:gd name="connsiteY87" fmla="*/ 3077883 h 3167530"/>
              <a:gd name="connsiteX88" fmla="*/ 2510118 w 4751294"/>
              <a:gd name="connsiteY88" fmla="*/ 3048000 h 3167530"/>
              <a:gd name="connsiteX89" fmla="*/ 2360706 w 4751294"/>
              <a:gd name="connsiteY89" fmla="*/ 3003177 h 3167530"/>
              <a:gd name="connsiteX90" fmla="*/ 2091765 w 4751294"/>
              <a:gd name="connsiteY90" fmla="*/ 2943412 h 3167530"/>
              <a:gd name="connsiteX91" fmla="*/ 1867647 w 4751294"/>
              <a:gd name="connsiteY91" fmla="*/ 2853765 h 3167530"/>
              <a:gd name="connsiteX92" fmla="*/ 1778000 w 4751294"/>
              <a:gd name="connsiteY92" fmla="*/ 2779059 h 3167530"/>
              <a:gd name="connsiteX93" fmla="*/ 1538941 w 4751294"/>
              <a:gd name="connsiteY93" fmla="*/ 2674471 h 3167530"/>
              <a:gd name="connsiteX94" fmla="*/ 1464235 w 4751294"/>
              <a:gd name="connsiteY94" fmla="*/ 2614706 h 3167530"/>
              <a:gd name="connsiteX95" fmla="*/ 1389529 w 4751294"/>
              <a:gd name="connsiteY95" fmla="*/ 2510118 h 3167530"/>
              <a:gd name="connsiteX96" fmla="*/ 1344706 w 4751294"/>
              <a:gd name="connsiteY96" fmla="*/ 2450353 h 3167530"/>
              <a:gd name="connsiteX97" fmla="*/ 1240118 w 4751294"/>
              <a:gd name="connsiteY97" fmla="*/ 2375647 h 3167530"/>
              <a:gd name="connsiteX98" fmla="*/ 1180353 w 4751294"/>
              <a:gd name="connsiteY98" fmla="*/ 2300941 h 3167530"/>
              <a:gd name="connsiteX99" fmla="*/ 1195294 w 4751294"/>
              <a:gd name="connsiteY99" fmla="*/ 2076824 h 3167530"/>
              <a:gd name="connsiteX100" fmla="*/ 1210235 w 4751294"/>
              <a:gd name="connsiteY100" fmla="*/ 2032000 h 3167530"/>
              <a:gd name="connsiteX101" fmla="*/ 1284941 w 4751294"/>
              <a:gd name="connsiteY101" fmla="*/ 1957294 h 3167530"/>
              <a:gd name="connsiteX102" fmla="*/ 1359647 w 4751294"/>
              <a:gd name="connsiteY102" fmla="*/ 1867647 h 3167530"/>
              <a:gd name="connsiteX103" fmla="*/ 1434353 w 4751294"/>
              <a:gd name="connsiteY103" fmla="*/ 1807883 h 3167530"/>
              <a:gd name="connsiteX104" fmla="*/ 1494118 w 4751294"/>
              <a:gd name="connsiteY104" fmla="*/ 1748118 h 3167530"/>
              <a:gd name="connsiteX105" fmla="*/ 1568824 w 4751294"/>
              <a:gd name="connsiteY105" fmla="*/ 1688353 h 3167530"/>
              <a:gd name="connsiteX106" fmla="*/ 1658471 w 4751294"/>
              <a:gd name="connsiteY106" fmla="*/ 1598706 h 3167530"/>
              <a:gd name="connsiteX107" fmla="*/ 1852706 w 4751294"/>
              <a:gd name="connsiteY107" fmla="*/ 1524000 h 3167530"/>
              <a:gd name="connsiteX108" fmla="*/ 1942353 w 4751294"/>
              <a:gd name="connsiteY108" fmla="*/ 1494118 h 3167530"/>
              <a:gd name="connsiteX109" fmla="*/ 1987177 w 4751294"/>
              <a:gd name="connsiteY109" fmla="*/ 1479177 h 3167530"/>
              <a:gd name="connsiteX110" fmla="*/ 2032000 w 4751294"/>
              <a:gd name="connsiteY110" fmla="*/ 1449294 h 3167530"/>
              <a:gd name="connsiteX111" fmla="*/ 2091765 w 4751294"/>
              <a:gd name="connsiteY111" fmla="*/ 1404471 h 3167530"/>
              <a:gd name="connsiteX112" fmla="*/ 2151529 w 4751294"/>
              <a:gd name="connsiteY112" fmla="*/ 1374589 h 3167530"/>
              <a:gd name="connsiteX113" fmla="*/ 2196353 w 4751294"/>
              <a:gd name="connsiteY113" fmla="*/ 1344706 h 3167530"/>
              <a:gd name="connsiteX114" fmla="*/ 2271059 w 4751294"/>
              <a:gd name="connsiteY114" fmla="*/ 1314824 h 3167530"/>
              <a:gd name="connsiteX115" fmla="*/ 2330824 w 4751294"/>
              <a:gd name="connsiteY115" fmla="*/ 1284941 h 3167530"/>
              <a:gd name="connsiteX116" fmla="*/ 2345765 w 4751294"/>
              <a:gd name="connsiteY116" fmla="*/ 1240118 h 3167530"/>
              <a:gd name="connsiteX117" fmla="*/ 2375647 w 4751294"/>
              <a:gd name="connsiteY117" fmla="*/ 1195294 h 3167530"/>
              <a:gd name="connsiteX118" fmla="*/ 2405529 w 4751294"/>
              <a:gd name="connsiteY118" fmla="*/ 1105647 h 3167530"/>
              <a:gd name="connsiteX119" fmla="*/ 2390588 w 4751294"/>
              <a:gd name="connsiteY119" fmla="*/ 926353 h 3167530"/>
              <a:gd name="connsiteX120" fmla="*/ 2345765 w 4751294"/>
              <a:gd name="connsiteY120" fmla="*/ 896471 h 3167530"/>
              <a:gd name="connsiteX121" fmla="*/ 2300941 w 4751294"/>
              <a:gd name="connsiteY121" fmla="*/ 851647 h 3167530"/>
              <a:gd name="connsiteX122" fmla="*/ 2241177 w 4751294"/>
              <a:gd name="connsiteY122" fmla="*/ 836706 h 3167530"/>
              <a:gd name="connsiteX123" fmla="*/ 2196353 w 4751294"/>
              <a:gd name="connsiteY123" fmla="*/ 821765 h 3167530"/>
              <a:gd name="connsiteX124" fmla="*/ 1807882 w 4751294"/>
              <a:gd name="connsiteY124" fmla="*/ 836706 h 3167530"/>
              <a:gd name="connsiteX125" fmla="*/ 1718235 w 4751294"/>
              <a:gd name="connsiteY125" fmla="*/ 896471 h 3167530"/>
              <a:gd name="connsiteX126" fmla="*/ 1643529 w 4751294"/>
              <a:gd name="connsiteY126" fmla="*/ 971177 h 3167530"/>
              <a:gd name="connsiteX127" fmla="*/ 1613647 w 4751294"/>
              <a:gd name="connsiteY127" fmla="*/ 1016000 h 3167530"/>
              <a:gd name="connsiteX128" fmla="*/ 1568824 w 4751294"/>
              <a:gd name="connsiteY128" fmla="*/ 1045883 h 3167530"/>
              <a:gd name="connsiteX129" fmla="*/ 1524000 w 4751294"/>
              <a:gd name="connsiteY129" fmla="*/ 1105647 h 3167530"/>
              <a:gd name="connsiteX130" fmla="*/ 1449294 w 4751294"/>
              <a:gd name="connsiteY130" fmla="*/ 1165412 h 3167530"/>
              <a:gd name="connsiteX131" fmla="*/ 1329765 w 4751294"/>
              <a:gd name="connsiteY131" fmla="*/ 1299883 h 3167530"/>
              <a:gd name="connsiteX132" fmla="*/ 1284941 w 4751294"/>
              <a:gd name="connsiteY132" fmla="*/ 1329765 h 3167530"/>
              <a:gd name="connsiteX133" fmla="*/ 1225177 w 4751294"/>
              <a:gd name="connsiteY133" fmla="*/ 1344706 h 3167530"/>
              <a:gd name="connsiteX134" fmla="*/ 1150471 w 4751294"/>
              <a:gd name="connsiteY134" fmla="*/ 1374589 h 3167530"/>
              <a:gd name="connsiteX135" fmla="*/ 1075765 w 4751294"/>
              <a:gd name="connsiteY135" fmla="*/ 1359647 h 3167530"/>
              <a:gd name="connsiteX136" fmla="*/ 1030941 w 4751294"/>
              <a:gd name="connsiteY136" fmla="*/ 1180353 h 3167530"/>
              <a:gd name="connsiteX137" fmla="*/ 956235 w 4751294"/>
              <a:gd name="connsiteY137" fmla="*/ 911412 h 3167530"/>
              <a:gd name="connsiteX138" fmla="*/ 911412 w 4751294"/>
              <a:gd name="connsiteY138" fmla="*/ 896471 h 3167530"/>
              <a:gd name="connsiteX139" fmla="*/ 806824 w 4751294"/>
              <a:gd name="connsiteY139" fmla="*/ 911412 h 3167530"/>
              <a:gd name="connsiteX140" fmla="*/ 762000 w 4751294"/>
              <a:gd name="connsiteY140" fmla="*/ 956236 h 3167530"/>
              <a:gd name="connsiteX141" fmla="*/ 717177 w 4751294"/>
              <a:gd name="connsiteY141" fmla="*/ 1030941 h 3167530"/>
              <a:gd name="connsiteX142" fmla="*/ 687294 w 4751294"/>
              <a:gd name="connsiteY142" fmla="*/ 1075765 h 3167530"/>
              <a:gd name="connsiteX143" fmla="*/ 657412 w 4751294"/>
              <a:gd name="connsiteY143" fmla="*/ 1165412 h 3167530"/>
              <a:gd name="connsiteX144" fmla="*/ 597647 w 4751294"/>
              <a:gd name="connsiteY144" fmla="*/ 1299883 h 3167530"/>
              <a:gd name="connsiteX145" fmla="*/ 552824 w 4751294"/>
              <a:gd name="connsiteY145" fmla="*/ 1374589 h 3167530"/>
              <a:gd name="connsiteX146" fmla="*/ 448235 w 4751294"/>
              <a:gd name="connsiteY146" fmla="*/ 1389530 h 3167530"/>
              <a:gd name="connsiteX147" fmla="*/ 254000 w 4751294"/>
              <a:gd name="connsiteY147" fmla="*/ 1374589 h 3167530"/>
              <a:gd name="connsiteX148" fmla="*/ 194235 w 4751294"/>
              <a:gd name="connsiteY148" fmla="*/ 1359647 h 3167530"/>
              <a:gd name="connsiteX149" fmla="*/ 149412 w 4751294"/>
              <a:gd name="connsiteY149" fmla="*/ 1314824 h 3167530"/>
              <a:gd name="connsiteX150" fmla="*/ 134471 w 4751294"/>
              <a:gd name="connsiteY150" fmla="*/ 1255059 h 3167530"/>
              <a:gd name="connsiteX151" fmla="*/ 74706 w 4751294"/>
              <a:gd name="connsiteY151" fmla="*/ 1195294 h 3167530"/>
              <a:gd name="connsiteX152" fmla="*/ 44824 w 4751294"/>
              <a:gd name="connsiteY152" fmla="*/ 1150471 h 3167530"/>
              <a:gd name="connsiteX153" fmla="*/ 0 w 4751294"/>
              <a:gd name="connsiteY153" fmla="*/ 1090706 h 31675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4751294" h="3167530">
                <a:moveTo>
                  <a:pt x="0" y="1150471"/>
                </a:moveTo>
                <a:lnTo>
                  <a:pt x="0" y="1150471"/>
                </a:lnTo>
                <a:cubicBezTo>
                  <a:pt x="4980" y="1085726"/>
                  <a:pt x="4813" y="1020378"/>
                  <a:pt x="14941" y="956236"/>
                </a:cubicBezTo>
                <a:cubicBezTo>
                  <a:pt x="19854" y="925123"/>
                  <a:pt x="38647" y="897476"/>
                  <a:pt x="44824" y="866589"/>
                </a:cubicBezTo>
                <a:cubicBezTo>
                  <a:pt x="49804" y="841687"/>
                  <a:pt x="51734" y="815975"/>
                  <a:pt x="59765" y="791883"/>
                </a:cubicBezTo>
                <a:cubicBezTo>
                  <a:pt x="66808" y="770753"/>
                  <a:pt x="78830" y="751588"/>
                  <a:pt x="89647" y="732118"/>
                </a:cubicBezTo>
                <a:cubicBezTo>
                  <a:pt x="136032" y="648625"/>
                  <a:pt x="132633" y="659710"/>
                  <a:pt x="194235" y="582706"/>
                </a:cubicBezTo>
                <a:cubicBezTo>
                  <a:pt x="222773" y="497097"/>
                  <a:pt x="187532" y="574468"/>
                  <a:pt x="268941" y="493059"/>
                </a:cubicBezTo>
                <a:cubicBezTo>
                  <a:pt x="281639" y="480361"/>
                  <a:pt x="286894" y="461657"/>
                  <a:pt x="298824" y="448236"/>
                </a:cubicBezTo>
                <a:cubicBezTo>
                  <a:pt x="326900" y="416651"/>
                  <a:pt x="358589" y="388471"/>
                  <a:pt x="388471" y="358589"/>
                </a:cubicBezTo>
                <a:cubicBezTo>
                  <a:pt x="403412" y="343648"/>
                  <a:pt x="421573" y="331346"/>
                  <a:pt x="433294" y="313765"/>
                </a:cubicBezTo>
                <a:cubicBezTo>
                  <a:pt x="443255" y="298824"/>
                  <a:pt x="450479" y="281639"/>
                  <a:pt x="463177" y="268941"/>
                </a:cubicBezTo>
                <a:cubicBezTo>
                  <a:pt x="475874" y="256244"/>
                  <a:pt x="494366" y="250745"/>
                  <a:pt x="508000" y="239059"/>
                </a:cubicBezTo>
                <a:cubicBezTo>
                  <a:pt x="529391" y="220724"/>
                  <a:pt x="544839" y="195670"/>
                  <a:pt x="567765" y="179294"/>
                </a:cubicBezTo>
                <a:cubicBezTo>
                  <a:pt x="580581" y="170140"/>
                  <a:pt x="598112" y="170557"/>
                  <a:pt x="612588" y="164353"/>
                </a:cubicBezTo>
                <a:cubicBezTo>
                  <a:pt x="633060" y="155579"/>
                  <a:pt x="651881" y="143245"/>
                  <a:pt x="672353" y="134471"/>
                </a:cubicBezTo>
                <a:cubicBezTo>
                  <a:pt x="708177" y="119118"/>
                  <a:pt x="739031" y="115421"/>
                  <a:pt x="776941" y="104589"/>
                </a:cubicBezTo>
                <a:cubicBezTo>
                  <a:pt x="792085" y="100262"/>
                  <a:pt x="807427" y="96164"/>
                  <a:pt x="821765" y="89647"/>
                </a:cubicBezTo>
                <a:cubicBezTo>
                  <a:pt x="862318" y="71214"/>
                  <a:pt x="897354" y="37207"/>
                  <a:pt x="941294" y="29883"/>
                </a:cubicBezTo>
                <a:cubicBezTo>
                  <a:pt x="1055991" y="10766"/>
                  <a:pt x="1001235" y="20882"/>
                  <a:pt x="1105647" y="0"/>
                </a:cubicBezTo>
                <a:cubicBezTo>
                  <a:pt x="1349686" y="4980"/>
                  <a:pt x="1593934" y="3687"/>
                  <a:pt x="1837765" y="14941"/>
                </a:cubicBezTo>
                <a:cubicBezTo>
                  <a:pt x="1917986" y="18644"/>
                  <a:pt x="1996550" y="42530"/>
                  <a:pt x="2076824" y="44824"/>
                </a:cubicBezTo>
                <a:lnTo>
                  <a:pt x="2599765" y="59765"/>
                </a:lnTo>
                <a:cubicBezTo>
                  <a:pt x="2704405" y="63502"/>
                  <a:pt x="2808921" y="70158"/>
                  <a:pt x="2913529" y="74706"/>
                </a:cubicBezTo>
                <a:lnTo>
                  <a:pt x="3287059" y="89647"/>
                </a:lnTo>
                <a:cubicBezTo>
                  <a:pt x="3282079" y="199216"/>
                  <a:pt x="3291399" y="310379"/>
                  <a:pt x="3272118" y="418353"/>
                </a:cubicBezTo>
                <a:cubicBezTo>
                  <a:pt x="3265805" y="453708"/>
                  <a:pt x="3232275" y="478118"/>
                  <a:pt x="3212353" y="508000"/>
                </a:cubicBezTo>
                <a:lnTo>
                  <a:pt x="3182471" y="552824"/>
                </a:lnTo>
                <a:cubicBezTo>
                  <a:pt x="3192432" y="632510"/>
                  <a:pt x="3186958" y="715698"/>
                  <a:pt x="3212353" y="791883"/>
                </a:cubicBezTo>
                <a:cubicBezTo>
                  <a:pt x="3219396" y="813013"/>
                  <a:pt x="3250415" y="816757"/>
                  <a:pt x="3272118" y="821765"/>
                </a:cubicBezTo>
                <a:cubicBezTo>
                  <a:pt x="3316062" y="831906"/>
                  <a:pt x="3361798" y="831437"/>
                  <a:pt x="3406588" y="836706"/>
                </a:cubicBezTo>
                <a:lnTo>
                  <a:pt x="3526118" y="851647"/>
                </a:lnTo>
                <a:cubicBezTo>
                  <a:pt x="3582167" y="865660"/>
                  <a:pt x="3614466" y="875424"/>
                  <a:pt x="3675529" y="881530"/>
                </a:cubicBezTo>
                <a:cubicBezTo>
                  <a:pt x="3745085" y="888486"/>
                  <a:pt x="3814980" y="891491"/>
                  <a:pt x="3884706" y="896471"/>
                </a:cubicBezTo>
                <a:cubicBezTo>
                  <a:pt x="3979429" y="1038556"/>
                  <a:pt x="3925457" y="938535"/>
                  <a:pt x="3899647" y="1299883"/>
                </a:cubicBezTo>
                <a:cubicBezTo>
                  <a:pt x="3895788" y="1353912"/>
                  <a:pt x="3882597" y="1362811"/>
                  <a:pt x="3854824" y="1404471"/>
                </a:cubicBezTo>
                <a:cubicBezTo>
                  <a:pt x="3859804" y="1464236"/>
                  <a:pt x="3848237" y="1527790"/>
                  <a:pt x="3869765" y="1583765"/>
                </a:cubicBezTo>
                <a:cubicBezTo>
                  <a:pt x="3877136" y="1602931"/>
                  <a:pt x="3909785" y="1593065"/>
                  <a:pt x="3929529" y="1598706"/>
                </a:cubicBezTo>
                <a:cubicBezTo>
                  <a:pt x="3944673" y="1603033"/>
                  <a:pt x="3958674" y="1612154"/>
                  <a:pt x="3974353" y="1613647"/>
                </a:cubicBezTo>
                <a:cubicBezTo>
                  <a:pt x="4063734" y="1622160"/>
                  <a:pt x="4153684" y="1622988"/>
                  <a:pt x="4243294" y="1628589"/>
                </a:cubicBezTo>
                <a:lnTo>
                  <a:pt x="4452471" y="1643530"/>
                </a:lnTo>
                <a:cubicBezTo>
                  <a:pt x="4593608" y="1678814"/>
                  <a:pt x="4535266" y="1655046"/>
                  <a:pt x="4631765" y="1703294"/>
                </a:cubicBezTo>
                <a:cubicBezTo>
                  <a:pt x="4693361" y="1764890"/>
                  <a:pt x="4708974" y="1764753"/>
                  <a:pt x="4736353" y="1837765"/>
                </a:cubicBezTo>
                <a:cubicBezTo>
                  <a:pt x="4743563" y="1856992"/>
                  <a:pt x="4746314" y="1877608"/>
                  <a:pt x="4751294" y="1897530"/>
                </a:cubicBezTo>
                <a:cubicBezTo>
                  <a:pt x="4735549" y="1960510"/>
                  <a:pt x="4742324" y="1966264"/>
                  <a:pt x="4691529" y="2017059"/>
                </a:cubicBezTo>
                <a:cubicBezTo>
                  <a:pt x="4678832" y="2029756"/>
                  <a:pt x="4663519" y="2040636"/>
                  <a:pt x="4646706" y="2046941"/>
                </a:cubicBezTo>
                <a:cubicBezTo>
                  <a:pt x="4622928" y="2055858"/>
                  <a:pt x="4596637" y="2055724"/>
                  <a:pt x="4572000" y="2061883"/>
                </a:cubicBezTo>
                <a:cubicBezTo>
                  <a:pt x="4556721" y="2065703"/>
                  <a:pt x="4542837" y="2075146"/>
                  <a:pt x="4527177" y="2076824"/>
                </a:cubicBezTo>
                <a:cubicBezTo>
                  <a:pt x="4402980" y="2090131"/>
                  <a:pt x="4278098" y="2096039"/>
                  <a:pt x="4153647" y="2106706"/>
                </a:cubicBezTo>
                <a:cubicBezTo>
                  <a:pt x="4103777" y="2110980"/>
                  <a:pt x="4054039" y="2116667"/>
                  <a:pt x="4004235" y="2121647"/>
                </a:cubicBezTo>
                <a:cubicBezTo>
                  <a:pt x="3809486" y="2170338"/>
                  <a:pt x="3891860" y="2155558"/>
                  <a:pt x="3496235" y="2121647"/>
                </a:cubicBezTo>
                <a:cubicBezTo>
                  <a:pt x="3469513" y="2119357"/>
                  <a:pt x="3446642" y="2101182"/>
                  <a:pt x="3421529" y="2091765"/>
                </a:cubicBezTo>
                <a:cubicBezTo>
                  <a:pt x="3406783" y="2086235"/>
                  <a:pt x="3391647" y="2081804"/>
                  <a:pt x="3376706" y="2076824"/>
                </a:cubicBezTo>
                <a:cubicBezTo>
                  <a:pt x="3336863" y="2046942"/>
                  <a:pt x="3284803" y="2028616"/>
                  <a:pt x="3257177" y="1987177"/>
                </a:cubicBezTo>
                <a:lnTo>
                  <a:pt x="3197412" y="1897530"/>
                </a:lnTo>
                <a:cubicBezTo>
                  <a:pt x="3185691" y="1879949"/>
                  <a:pt x="3165561" y="1869385"/>
                  <a:pt x="3152588" y="1852706"/>
                </a:cubicBezTo>
                <a:cubicBezTo>
                  <a:pt x="3130539" y="1824357"/>
                  <a:pt x="3104182" y="1797130"/>
                  <a:pt x="3092824" y="1763059"/>
                </a:cubicBezTo>
                <a:cubicBezTo>
                  <a:pt x="3087843" y="1748118"/>
                  <a:pt x="3085985" y="1731741"/>
                  <a:pt x="3077882" y="1718236"/>
                </a:cubicBezTo>
                <a:cubicBezTo>
                  <a:pt x="3070634" y="1706157"/>
                  <a:pt x="3056800" y="1699353"/>
                  <a:pt x="3048000" y="1688353"/>
                </a:cubicBezTo>
                <a:cubicBezTo>
                  <a:pt x="3036783" y="1674331"/>
                  <a:pt x="3028079" y="1658471"/>
                  <a:pt x="3018118" y="1643530"/>
                </a:cubicBezTo>
                <a:cubicBezTo>
                  <a:pt x="2898588" y="1648510"/>
                  <a:pt x="2777871" y="1640939"/>
                  <a:pt x="2659529" y="1658471"/>
                </a:cubicBezTo>
                <a:cubicBezTo>
                  <a:pt x="2638627" y="1661568"/>
                  <a:pt x="2633177" y="1693032"/>
                  <a:pt x="2614706" y="1703294"/>
                </a:cubicBezTo>
                <a:cubicBezTo>
                  <a:pt x="2587171" y="1718591"/>
                  <a:pt x="2525059" y="1733177"/>
                  <a:pt x="2525059" y="1733177"/>
                </a:cubicBezTo>
                <a:cubicBezTo>
                  <a:pt x="2495177" y="1728197"/>
                  <a:pt x="2465118" y="1724177"/>
                  <a:pt x="2435412" y="1718236"/>
                </a:cubicBezTo>
                <a:cubicBezTo>
                  <a:pt x="2415276" y="1714209"/>
                  <a:pt x="2396182" y="1703294"/>
                  <a:pt x="2375647" y="1703294"/>
                </a:cubicBezTo>
                <a:cubicBezTo>
                  <a:pt x="2335494" y="1703294"/>
                  <a:pt x="2295961" y="1713255"/>
                  <a:pt x="2256118" y="1718236"/>
                </a:cubicBezTo>
                <a:cubicBezTo>
                  <a:pt x="2251138" y="1733177"/>
                  <a:pt x="2244266" y="1747616"/>
                  <a:pt x="2241177" y="1763059"/>
                </a:cubicBezTo>
                <a:cubicBezTo>
                  <a:pt x="2232001" y="1808939"/>
                  <a:pt x="2233797" y="1867465"/>
                  <a:pt x="2211294" y="1912471"/>
                </a:cubicBezTo>
                <a:cubicBezTo>
                  <a:pt x="2203264" y="1928532"/>
                  <a:pt x="2191373" y="1942353"/>
                  <a:pt x="2181412" y="1957294"/>
                </a:cubicBezTo>
                <a:cubicBezTo>
                  <a:pt x="2173653" y="2003851"/>
                  <a:pt x="2147108" y="2107425"/>
                  <a:pt x="2181412" y="2151530"/>
                </a:cubicBezTo>
                <a:cubicBezTo>
                  <a:pt x="2191790" y="2164873"/>
                  <a:pt x="2323505" y="2195044"/>
                  <a:pt x="2345765" y="2196353"/>
                </a:cubicBezTo>
                <a:cubicBezTo>
                  <a:pt x="2490033" y="2204839"/>
                  <a:pt x="2634691" y="2204732"/>
                  <a:pt x="2779059" y="2211294"/>
                </a:cubicBezTo>
                <a:cubicBezTo>
                  <a:pt x="2853854" y="2214694"/>
                  <a:pt x="2928471" y="2221255"/>
                  <a:pt x="3003177" y="2226236"/>
                </a:cubicBezTo>
                <a:cubicBezTo>
                  <a:pt x="3249382" y="2275477"/>
                  <a:pt x="3074290" y="2226830"/>
                  <a:pt x="3212353" y="2286000"/>
                </a:cubicBezTo>
                <a:cubicBezTo>
                  <a:pt x="3261656" y="2307130"/>
                  <a:pt x="3318853" y="2313580"/>
                  <a:pt x="3361765" y="2345765"/>
                </a:cubicBezTo>
                <a:cubicBezTo>
                  <a:pt x="3476029" y="2431465"/>
                  <a:pt x="3366447" y="2354845"/>
                  <a:pt x="3481294" y="2420471"/>
                </a:cubicBezTo>
                <a:cubicBezTo>
                  <a:pt x="3496885" y="2429380"/>
                  <a:pt x="3508381" y="2447552"/>
                  <a:pt x="3526118" y="2450353"/>
                </a:cubicBezTo>
                <a:cubicBezTo>
                  <a:pt x="3604983" y="2462805"/>
                  <a:pt x="3685491" y="2460314"/>
                  <a:pt x="3765177" y="2465294"/>
                </a:cubicBezTo>
                <a:cubicBezTo>
                  <a:pt x="3760196" y="2579843"/>
                  <a:pt x="3767670" y="2695617"/>
                  <a:pt x="3750235" y="2808941"/>
                </a:cubicBezTo>
                <a:cubicBezTo>
                  <a:pt x="3747022" y="2829825"/>
                  <a:pt x="3718939" y="2837532"/>
                  <a:pt x="3705412" y="2853765"/>
                </a:cubicBezTo>
                <a:cubicBezTo>
                  <a:pt x="3626588" y="2948355"/>
                  <a:pt x="3744023" y="2847946"/>
                  <a:pt x="3600824" y="2943412"/>
                </a:cubicBezTo>
                <a:cubicBezTo>
                  <a:pt x="3536914" y="2986019"/>
                  <a:pt x="3540153" y="2998330"/>
                  <a:pt x="3466353" y="3033059"/>
                </a:cubicBezTo>
                <a:cubicBezTo>
                  <a:pt x="3407770" y="3060627"/>
                  <a:pt x="3346927" y="3083113"/>
                  <a:pt x="3287059" y="3107765"/>
                </a:cubicBezTo>
                <a:cubicBezTo>
                  <a:pt x="3262259" y="3117977"/>
                  <a:pt x="3238966" y="3134320"/>
                  <a:pt x="3212353" y="3137647"/>
                </a:cubicBezTo>
                <a:cubicBezTo>
                  <a:pt x="3067625" y="3155739"/>
                  <a:pt x="3132197" y="3144714"/>
                  <a:pt x="3018118" y="3167530"/>
                </a:cubicBezTo>
                <a:cubicBezTo>
                  <a:pt x="2963334" y="3162550"/>
                  <a:pt x="2907313" y="3165189"/>
                  <a:pt x="2853765" y="3152589"/>
                </a:cubicBezTo>
                <a:cubicBezTo>
                  <a:pt x="2821244" y="3144937"/>
                  <a:pt x="2795581" y="3119002"/>
                  <a:pt x="2764118" y="3107765"/>
                </a:cubicBezTo>
                <a:cubicBezTo>
                  <a:pt x="2725441" y="3093952"/>
                  <a:pt x="2684566" y="3087290"/>
                  <a:pt x="2644588" y="3077883"/>
                </a:cubicBezTo>
                <a:cubicBezTo>
                  <a:pt x="2599892" y="3067366"/>
                  <a:pt x="2554523" y="3059686"/>
                  <a:pt x="2510118" y="3048000"/>
                </a:cubicBezTo>
                <a:cubicBezTo>
                  <a:pt x="2459833" y="3034767"/>
                  <a:pt x="2411150" y="3015788"/>
                  <a:pt x="2360706" y="3003177"/>
                </a:cubicBezTo>
                <a:cubicBezTo>
                  <a:pt x="2271614" y="2980904"/>
                  <a:pt x="2176174" y="2979587"/>
                  <a:pt x="2091765" y="2943412"/>
                </a:cubicBezTo>
                <a:cubicBezTo>
                  <a:pt x="1948065" y="2881827"/>
                  <a:pt x="2022691" y="2911907"/>
                  <a:pt x="1867647" y="2853765"/>
                </a:cubicBezTo>
                <a:cubicBezTo>
                  <a:pt x="1837765" y="2828863"/>
                  <a:pt x="1811773" y="2798358"/>
                  <a:pt x="1778000" y="2779059"/>
                </a:cubicBezTo>
                <a:cubicBezTo>
                  <a:pt x="1547640" y="2647425"/>
                  <a:pt x="1768890" y="2827771"/>
                  <a:pt x="1538941" y="2674471"/>
                </a:cubicBezTo>
                <a:cubicBezTo>
                  <a:pt x="1502752" y="2650345"/>
                  <a:pt x="1490847" y="2646641"/>
                  <a:pt x="1464235" y="2614706"/>
                </a:cubicBezTo>
                <a:cubicBezTo>
                  <a:pt x="1415422" y="2556130"/>
                  <a:pt x="1428333" y="2564444"/>
                  <a:pt x="1389529" y="2510118"/>
                </a:cubicBezTo>
                <a:cubicBezTo>
                  <a:pt x="1375055" y="2489854"/>
                  <a:pt x="1362314" y="2467961"/>
                  <a:pt x="1344706" y="2450353"/>
                </a:cubicBezTo>
                <a:cubicBezTo>
                  <a:pt x="1302659" y="2408306"/>
                  <a:pt x="1282525" y="2409573"/>
                  <a:pt x="1240118" y="2375647"/>
                </a:cubicBezTo>
                <a:cubicBezTo>
                  <a:pt x="1209700" y="2351313"/>
                  <a:pt x="1202544" y="2334228"/>
                  <a:pt x="1180353" y="2300941"/>
                </a:cubicBezTo>
                <a:cubicBezTo>
                  <a:pt x="1185333" y="2226235"/>
                  <a:pt x="1187026" y="2151238"/>
                  <a:pt x="1195294" y="2076824"/>
                </a:cubicBezTo>
                <a:cubicBezTo>
                  <a:pt x="1197033" y="2061171"/>
                  <a:pt x="1200785" y="2044600"/>
                  <a:pt x="1210235" y="2032000"/>
                </a:cubicBezTo>
                <a:cubicBezTo>
                  <a:pt x="1231365" y="2003827"/>
                  <a:pt x="1263811" y="1985467"/>
                  <a:pt x="1284941" y="1957294"/>
                </a:cubicBezTo>
                <a:cubicBezTo>
                  <a:pt x="1313025" y="1919850"/>
                  <a:pt x="1326408" y="1896137"/>
                  <a:pt x="1359647" y="1867647"/>
                </a:cubicBezTo>
                <a:cubicBezTo>
                  <a:pt x="1383860" y="1846893"/>
                  <a:pt x="1410518" y="1829069"/>
                  <a:pt x="1434353" y="1807883"/>
                </a:cubicBezTo>
                <a:cubicBezTo>
                  <a:pt x="1455410" y="1789166"/>
                  <a:pt x="1472118" y="1765718"/>
                  <a:pt x="1494118" y="1748118"/>
                </a:cubicBezTo>
                <a:cubicBezTo>
                  <a:pt x="1519020" y="1728196"/>
                  <a:pt x="1545227" y="1709805"/>
                  <a:pt x="1568824" y="1688353"/>
                </a:cubicBezTo>
                <a:cubicBezTo>
                  <a:pt x="1600094" y="1659926"/>
                  <a:pt x="1625764" y="1625467"/>
                  <a:pt x="1658471" y="1598706"/>
                </a:cubicBezTo>
                <a:cubicBezTo>
                  <a:pt x="1736876" y="1534557"/>
                  <a:pt x="1749576" y="1558376"/>
                  <a:pt x="1852706" y="1524000"/>
                </a:cubicBezTo>
                <a:lnTo>
                  <a:pt x="1942353" y="1494118"/>
                </a:lnTo>
                <a:lnTo>
                  <a:pt x="1987177" y="1479177"/>
                </a:lnTo>
                <a:cubicBezTo>
                  <a:pt x="2002118" y="1469216"/>
                  <a:pt x="2017388" y="1459731"/>
                  <a:pt x="2032000" y="1449294"/>
                </a:cubicBezTo>
                <a:cubicBezTo>
                  <a:pt x="2052264" y="1434820"/>
                  <a:pt x="2070648" y="1417669"/>
                  <a:pt x="2091765" y="1404471"/>
                </a:cubicBezTo>
                <a:cubicBezTo>
                  <a:pt x="2110652" y="1392667"/>
                  <a:pt x="2132191" y="1385639"/>
                  <a:pt x="2151529" y="1374589"/>
                </a:cubicBezTo>
                <a:cubicBezTo>
                  <a:pt x="2167120" y="1365680"/>
                  <a:pt x="2180291" y="1352737"/>
                  <a:pt x="2196353" y="1344706"/>
                </a:cubicBezTo>
                <a:cubicBezTo>
                  <a:pt x="2220342" y="1332712"/>
                  <a:pt x="2246550" y="1325717"/>
                  <a:pt x="2271059" y="1314824"/>
                </a:cubicBezTo>
                <a:cubicBezTo>
                  <a:pt x="2291412" y="1305778"/>
                  <a:pt x="2310902" y="1294902"/>
                  <a:pt x="2330824" y="1284941"/>
                </a:cubicBezTo>
                <a:cubicBezTo>
                  <a:pt x="2335804" y="1270000"/>
                  <a:pt x="2338722" y="1254205"/>
                  <a:pt x="2345765" y="1240118"/>
                </a:cubicBezTo>
                <a:cubicBezTo>
                  <a:pt x="2353796" y="1224057"/>
                  <a:pt x="2368354" y="1211703"/>
                  <a:pt x="2375647" y="1195294"/>
                </a:cubicBezTo>
                <a:cubicBezTo>
                  <a:pt x="2388440" y="1166510"/>
                  <a:pt x="2405529" y="1105647"/>
                  <a:pt x="2405529" y="1105647"/>
                </a:cubicBezTo>
                <a:cubicBezTo>
                  <a:pt x="2400549" y="1045882"/>
                  <a:pt x="2407063" y="984017"/>
                  <a:pt x="2390588" y="926353"/>
                </a:cubicBezTo>
                <a:cubicBezTo>
                  <a:pt x="2385655" y="909087"/>
                  <a:pt x="2359560" y="907967"/>
                  <a:pt x="2345765" y="896471"/>
                </a:cubicBezTo>
                <a:cubicBezTo>
                  <a:pt x="2329532" y="882944"/>
                  <a:pt x="2319287" y="862131"/>
                  <a:pt x="2300941" y="851647"/>
                </a:cubicBezTo>
                <a:cubicBezTo>
                  <a:pt x="2283112" y="841459"/>
                  <a:pt x="2260921" y="842347"/>
                  <a:pt x="2241177" y="836706"/>
                </a:cubicBezTo>
                <a:cubicBezTo>
                  <a:pt x="2226033" y="832379"/>
                  <a:pt x="2211294" y="826745"/>
                  <a:pt x="2196353" y="821765"/>
                </a:cubicBezTo>
                <a:cubicBezTo>
                  <a:pt x="2066863" y="826745"/>
                  <a:pt x="1935915" y="816701"/>
                  <a:pt x="1807882" y="836706"/>
                </a:cubicBezTo>
                <a:cubicBezTo>
                  <a:pt x="1772398" y="842250"/>
                  <a:pt x="1743630" y="871076"/>
                  <a:pt x="1718235" y="896471"/>
                </a:cubicBezTo>
                <a:cubicBezTo>
                  <a:pt x="1693333" y="921373"/>
                  <a:pt x="1663064" y="941875"/>
                  <a:pt x="1643529" y="971177"/>
                </a:cubicBezTo>
                <a:cubicBezTo>
                  <a:pt x="1633568" y="986118"/>
                  <a:pt x="1626344" y="1003303"/>
                  <a:pt x="1613647" y="1016000"/>
                </a:cubicBezTo>
                <a:cubicBezTo>
                  <a:pt x="1600950" y="1028698"/>
                  <a:pt x="1581522" y="1033185"/>
                  <a:pt x="1568824" y="1045883"/>
                </a:cubicBezTo>
                <a:cubicBezTo>
                  <a:pt x="1551216" y="1063491"/>
                  <a:pt x="1539942" y="1086517"/>
                  <a:pt x="1524000" y="1105647"/>
                </a:cubicBezTo>
                <a:cubicBezTo>
                  <a:pt x="1497385" y="1137585"/>
                  <a:pt x="1485489" y="1141283"/>
                  <a:pt x="1449294" y="1165412"/>
                </a:cubicBezTo>
                <a:cubicBezTo>
                  <a:pt x="1415979" y="1209833"/>
                  <a:pt x="1375923" y="1269112"/>
                  <a:pt x="1329765" y="1299883"/>
                </a:cubicBezTo>
                <a:cubicBezTo>
                  <a:pt x="1314824" y="1309844"/>
                  <a:pt x="1301446" y="1322691"/>
                  <a:pt x="1284941" y="1329765"/>
                </a:cubicBezTo>
                <a:cubicBezTo>
                  <a:pt x="1266067" y="1337854"/>
                  <a:pt x="1244658" y="1338212"/>
                  <a:pt x="1225177" y="1344706"/>
                </a:cubicBezTo>
                <a:cubicBezTo>
                  <a:pt x="1199733" y="1353187"/>
                  <a:pt x="1175373" y="1364628"/>
                  <a:pt x="1150471" y="1374589"/>
                </a:cubicBezTo>
                <a:cubicBezTo>
                  <a:pt x="1125569" y="1369608"/>
                  <a:pt x="1096430" y="1374408"/>
                  <a:pt x="1075765" y="1359647"/>
                </a:cubicBezTo>
                <a:cubicBezTo>
                  <a:pt x="1036366" y="1331505"/>
                  <a:pt x="1033426" y="1200230"/>
                  <a:pt x="1030941" y="1180353"/>
                </a:cubicBezTo>
                <a:cubicBezTo>
                  <a:pt x="1013541" y="884542"/>
                  <a:pt x="1098584" y="952083"/>
                  <a:pt x="956235" y="911412"/>
                </a:cubicBezTo>
                <a:cubicBezTo>
                  <a:pt x="941092" y="907085"/>
                  <a:pt x="926353" y="901451"/>
                  <a:pt x="911412" y="896471"/>
                </a:cubicBezTo>
                <a:cubicBezTo>
                  <a:pt x="876549" y="901451"/>
                  <a:pt x="839522" y="898333"/>
                  <a:pt x="806824" y="911412"/>
                </a:cubicBezTo>
                <a:cubicBezTo>
                  <a:pt x="787205" y="919260"/>
                  <a:pt x="774678" y="939332"/>
                  <a:pt x="762000" y="956236"/>
                </a:cubicBezTo>
                <a:cubicBezTo>
                  <a:pt x="744576" y="979468"/>
                  <a:pt x="732568" y="1006315"/>
                  <a:pt x="717177" y="1030941"/>
                </a:cubicBezTo>
                <a:cubicBezTo>
                  <a:pt x="707660" y="1046169"/>
                  <a:pt x="697255" y="1060824"/>
                  <a:pt x="687294" y="1075765"/>
                </a:cubicBezTo>
                <a:cubicBezTo>
                  <a:pt x="677333" y="1105647"/>
                  <a:pt x="671499" y="1137239"/>
                  <a:pt x="657412" y="1165412"/>
                </a:cubicBezTo>
                <a:cubicBezTo>
                  <a:pt x="623455" y="1233326"/>
                  <a:pt x="626264" y="1223571"/>
                  <a:pt x="597647" y="1299883"/>
                </a:cubicBezTo>
                <a:cubicBezTo>
                  <a:pt x="588584" y="1324052"/>
                  <a:pt x="584600" y="1363997"/>
                  <a:pt x="552824" y="1374589"/>
                </a:cubicBezTo>
                <a:cubicBezTo>
                  <a:pt x="519414" y="1385726"/>
                  <a:pt x="483098" y="1384550"/>
                  <a:pt x="448235" y="1389530"/>
                </a:cubicBezTo>
                <a:cubicBezTo>
                  <a:pt x="383490" y="1384550"/>
                  <a:pt x="318491" y="1382176"/>
                  <a:pt x="254000" y="1374589"/>
                </a:cubicBezTo>
                <a:cubicBezTo>
                  <a:pt x="233606" y="1372190"/>
                  <a:pt x="212064" y="1369835"/>
                  <a:pt x="194235" y="1359647"/>
                </a:cubicBezTo>
                <a:cubicBezTo>
                  <a:pt x="175889" y="1349164"/>
                  <a:pt x="164353" y="1329765"/>
                  <a:pt x="149412" y="1314824"/>
                </a:cubicBezTo>
                <a:cubicBezTo>
                  <a:pt x="144432" y="1294902"/>
                  <a:pt x="145354" y="1272472"/>
                  <a:pt x="134471" y="1255059"/>
                </a:cubicBezTo>
                <a:cubicBezTo>
                  <a:pt x="119539" y="1231168"/>
                  <a:pt x="90334" y="1218736"/>
                  <a:pt x="74706" y="1195294"/>
                </a:cubicBezTo>
                <a:cubicBezTo>
                  <a:pt x="64745" y="1180353"/>
                  <a:pt x="56042" y="1164493"/>
                  <a:pt x="44824" y="1150471"/>
                </a:cubicBezTo>
                <a:cubicBezTo>
                  <a:pt x="-5519" y="1087543"/>
                  <a:pt x="31190" y="1153088"/>
                  <a:pt x="0" y="1090706"/>
                </a:cubicBezTo>
              </a:path>
            </a:pathLst>
          </a:cu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 bwMode="auto">
          <a:xfrm>
            <a:off x="6228184" y="2276872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7" name="Ellipse 6"/>
          <p:cNvSpPr/>
          <p:nvPr/>
        </p:nvSpPr>
        <p:spPr bwMode="auto">
          <a:xfrm>
            <a:off x="6228184" y="2780928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6732240" y="292494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9" name="Ellipse 8"/>
          <p:cNvSpPr/>
          <p:nvPr/>
        </p:nvSpPr>
        <p:spPr bwMode="auto">
          <a:xfrm>
            <a:off x="5364088" y="1484784"/>
            <a:ext cx="720080" cy="72008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0" name="Ellipse 9"/>
          <p:cNvSpPr/>
          <p:nvPr/>
        </p:nvSpPr>
        <p:spPr bwMode="auto">
          <a:xfrm>
            <a:off x="47160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1" name="Ellipse 10"/>
          <p:cNvSpPr/>
          <p:nvPr/>
        </p:nvSpPr>
        <p:spPr bwMode="auto">
          <a:xfrm>
            <a:off x="5436096" y="32129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2" name="Ellipse 11"/>
          <p:cNvSpPr/>
          <p:nvPr/>
        </p:nvSpPr>
        <p:spPr bwMode="auto">
          <a:xfrm>
            <a:off x="4572000" y="3068960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3" name="Ellipse 12"/>
          <p:cNvSpPr/>
          <p:nvPr/>
        </p:nvSpPr>
        <p:spPr bwMode="auto">
          <a:xfrm>
            <a:off x="5220072" y="3717032"/>
            <a:ext cx="1080120" cy="100811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5" name="Ellipse 14"/>
          <p:cNvSpPr/>
          <p:nvPr/>
        </p:nvSpPr>
        <p:spPr bwMode="auto">
          <a:xfrm>
            <a:off x="4499992" y="429309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6" name="Ellipse 15"/>
          <p:cNvSpPr/>
          <p:nvPr/>
        </p:nvSpPr>
        <p:spPr bwMode="auto">
          <a:xfrm>
            <a:off x="4499992" y="2204864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7" name="Ellipse 16"/>
          <p:cNvSpPr/>
          <p:nvPr/>
        </p:nvSpPr>
        <p:spPr bwMode="auto">
          <a:xfrm>
            <a:off x="2051720" y="1700808"/>
            <a:ext cx="1584176" cy="1440160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18" name="Ellipse 17"/>
          <p:cNvSpPr/>
          <p:nvPr/>
        </p:nvSpPr>
        <p:spPr bwMode="auto">
          <a:xfrm>
            <a:off x="2915816" y="1412776"/>
            <a:ext cx="288032" cy="28803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0" name="Ellipse 19"/>
          <p:cNvSpPr/>
          <p:nvPr/>
        </p:nvSpPr>
        <p:spPr bwMode="auto">
          <a:xfrm>
            <a:off x="3707904" y="1556792"/>
            <a:ext cx="864096" cy="720080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1" name="Ellipse 20"/>
          <p:cNvSpPr/>
          <p:nvPr/>
        </p:nvSpPr>
        <p:spPr bwMode="auto">
          <a:xfrm>
            <a:off x="4788024" y="1844824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3" name="Ellipse 22"/>
          <p:cNvSpPr/>
          <p:nvPr/>
        </p:nvSpPr>
        <p:spPr bwMode="auto">
          <a:xfrm>
            <a:off x="4788024" y="2132856"/>
            <a:ext cx="864096" cy="792088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5" name="Ellipse 24"/>
          <p:cNvSpPr/>
          <p:nvPr/>
        </p:nvSpPr>
        <p:spPr bwMode="auto">
          <a:xfrm>
            <a:off x="3923928" y="3068960"/>
            <a:ext cx="576064" cy="64807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6" name="Ellipse 25"/>
          <p:cNvSpPr/>
          <p:nvPr/>
        </p:nvSpPr>
        <p:spPr bwMode="auto">
          <a:xfrm>
            <a:off x="3635896" y="342900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8" name="Ellipse 27"/>
          <p:cNvSpPr/>
          <p:nvPr/>
        </p:nvSpPr>
        <p:spPr bwMode="auto">
          <a:xfrm>
            <a:off x="4644008" y="3645024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29" name="Ellipse 28"/>
          <p:cNvSpPr/>
          <p:nvPr/>
        </p:nvSpPr>
        <p:spPr bwMode="auto">
          <a:xfrm>
            <a:off x="4211960" y="3933056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0" name="Ellipse 29"/>
          <p:cNvSpPr/>
          <p:nvPr/>
        </p:nvSpPr>
        <p:spPr bwMode="auto">
          <a:xfrm>
            <a:off x="6012160" y="306896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" name="Forme libre 2"/>
          <p:cNvSpPr/>
          <p:nvPr/>
        </p:nvSpPr>
        <p:spPr>
          <a:xfrm>
            <a:off x="448235" y="3447262"/>
            <a:ext cx="1210571" cy="1084348"/>
          </a:xfrm>
          <a:custGeom>
            <a:avLst/>
            <a:gdLst>
              <a:gd name="connsiteX0" fmla="*/ 0 w 1210571"/>
              <a:gd name="connsiteY0" fmla="*/ 283882 h 1084348"/>
              <a:gd name="connsiteX1" fmla="*/ 14941 w 1210571"/>
              <a:gd name="connsiteY1" fmla="*/ 59765 h 1084348"/>
              <a:gd name="connsiteX2" fmla="*/ 44824 w 1210571"/>
              <a:gd name="connsiteY2" fmla="*/ 29882 h 1084348"/>
              <a:gd name="connsiteX3" fmla="*/ 119530 w 1210571"/>
              <a:gd name="connsiteY3" fmla="*/ 14941 h 1084348"/>
              <a:gd name="connsiteX4" fmla="*/ 164353 w 1210571"/>
              <a:gd name="connsiteY4" fmla="*/ 0 h 1084348"/>
              <a:gd name="connsiteX5" fmla="*/ 433294 w 1210571"/>
              <a:gd name="connsiteY5" fmla="*/ 29882 h 1084348"/>
              <a:gd name="connsiteX6" fmla="*/ 478118 w 1210571"/>
              <a:gd name="connsiteY6" fmla="*/ 59765 h 1084348"/>
              <a:gd name="connsiteX7" fmla="*/ 597647 w 1210571"/>
              <a:gd name="connsiteY7" fmla="*/ 179294 h 1084348"/>
              <a:gd name="connsiteX8" fmla="*/ 627530 w 1210571"/>
              <a:gd name="connsiteY8" fmla="*/ 239059 h 1084348"/>
              <a:gd name="connsiteX9" fmla="*/ 672353 w 1210571"/>
              <a:gd name="connsiteY9" fmla="*/ 403412 h 1084348"/>
              <a:gd name="connsiteX10" fmla="*/ 687294 w 1210571"/>
              <a:gd name="connsiteY10" fmla="*/ 537882 h 1084348"/>
              <a:gd name="connsiteX11" fmla="*/ 732118 w 1210571"/>
              <a:gd name="connsiteY11" fmla="*/ 702235 h 1084348"/>
              <a:gd name="connsiteX12" fmla="*/ 747059 w 1210571"/>
              <a:gd name="connsiteY12" fmla="*/ 1060824 h 1084348"/>
              <a:gd name="connsiteX13" fmla="*/ 941294 w 1210571"/>
              <a:gd name="connsiteY13" fmla="*/ 1045882 h 1084348"/>
              <a:gd name="connsiteX14" fmla="*/ 1045883 w 1210571"/>
              <a:gd name="connsiteY14" fmla="*/ 956235 h 1084348"/>
              <a:gd name="connsiteX15" fmla="*/ 1090706 w 1210571"/>
              <a:gd name="connsiteY15" fmla="*/ 926353 h 1084348"/>
              <a:gd name="connsiteX16" fmla="*/ 1150471 w 1210571"/>
              <a:gd name="connsiteY16" fmla="*/ 851647 h 1084348"/>
              <a:gd name="connsiteX17" fmla="*/ 1195294 w 1210571"/>
              <a:gd name="connsiteY17" fmla="*/ 821765 h 1084348"/>
              <a:gd name="connsiteX18" fmla="*/ 1210236 w 1210571"/>
              <a:gd name="connsiteY18" fmla="*/ 687294 h 1084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210571" h="1084348">
                <a:moveTo>
                  <a:pt x="0" y="283882"/>
                </a:moveTo>
                <a:cubicBezTo>
                  <a:pt x="4980" y="209176"/>
                  <a:pt x="1929" y="133497"/>
                  <a:pt x="14941" y="59765"/>
                </a:cubicBezTo>
                <a:cubicBezTo>
                  <a:pt x="17389" y="45892"/>
                  <a:pt x="31876" y="35431"/>
                  <a:pt x="44824" y="29882"/>
                </a:cubicBezTo>
                <a:cubicBezTo>
                  <a:pt x="68166" y="19878"/>
                  <a:pt x="94893" y="21100"/>
                  <a:pt x="119530" y="14941"/>
                </a:cubicBezTo>
                <a:cubicBezTo>
                  <a:pt x="134809" y="11121"/>
                  <a:pt x="149412" y="4980"/>
                  <a:pt x="164353" y="0"/>
                </a:cubicBezTo>
                <a:cubicBezTo>
                  <a:pt x="254000" y="9961"/>
                  <a:pt x="344688" y="13005"/>
                  <a:pt x="433294" y="29882"/>
                </a:cubicBezTo>
                <a:cubicBezTo>
                  <a:pt x="450934" y="33242"/>
                  <a:pt x="464831" y="47686"/>
                  <a:pt x="478118" y="59765"/>
                </a:cubicBezTo>
                <a:cubicBezTo>
                  <a:pt x="519811" y="97668"/>
                  <a:pt x="572448" y="128896"/>
                  <a:pt x="597647" y="179294"/>
                </a:cubicBezTo>
                <a:cubicBezTo>
                  <a:pt x="607608" y="199216"/>
                  <a:pt x="619258" y="218379"/>
                  <a:pt x="627530" y="239059"/>
                </a:cubicBezTo>
                <a:cubicBezTo>
                  <a:pt x="649588" y="294204"/>
                  <a:pt x="664017" y="345059"/>
                  <a:pt x="672353" y="403412"/>
                </a:cubicBezTo>
                <a:cubicBezTo>
                  <a:pt x="678731" y="448058"/>
                  <a:pt x="680436" y="493307"/>
                  <a:pt x="687294" y="537882"/>
                </a:cubicBezTo>
                <a:cubicBezTo>
                  <a:pt x="691248" y="563585"/>
                  <a:pt x="731523" y="700151"/>
                  <a:pt x="732118" y="702235"/>
                </a:cubicBezTo>
                <a:cubicBezTo>
                  <a:pt x="737098" y="821765"/>
                  <a:pt x="684856" y="958633"/>
                  <a:pt x="747059" y="1060824"/>
                </a:cubicBezTo>
                <a:cubicBezTo>
                  <a:pt x="780822" y="1116293"/>
                  <a:pt x="877470" y="1057849"/>
                  <a:pt x="941294" y="1045882"/>
                </a:cubicBezTo>
                <a:cubicBezTo>
                  <a:pt x="970566" y="1040393"/>
                  <a:pt x="1034598" y="965907"/>
                  <a:pt x="1045883" y="956235"/>
                </a:cubicBezTo>
                <a:cubicBezTo>
                  <a:pt x="1059517" y="944549"/>
                  <a:pt x="1076684" y="937570"/>
                  <a:pt x="1090706" y="926353"/>
                </a:cubicBezTo>
                <a:cubicBezTo>
                  <a:pt x="1164638" y="867208"/>
                  <a:pt x="1072811" y="929308"/>
                  <a:pt x="1150471" y="851647"/>
                </a:cubicBezTo>
                <a:cubicBezTo>
                  <a:pt x="1163168" y="838950"/>
                  <a:pt x="1180353" y="831726"/>
                  <a:pt x="1195294" y="821765"/>
                </a:cubicBezTo>
                <a:cubicBezTo>
                  <a:pt x="1214143" y="727524"/>
                  <a:pt x="1210236" y="772454"/>
                  <a:pt x="1210236" y="687294"/>
                </a:cubicBezTo>
              </a:path>
            </a:pathLst>
          </a:custGeo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1" name="Forme libre 30"/>
          <p:cNvSpPr/>
          <p:nvPr/>
        </p:nvSpPr>
        <p:spPr>
          <a:xfrm>
            <a:off x="539552" y="3501008"/>
            <a:ext cx="2160240" cy="1547035"/>
          </a:xfrm>
          <a:custGeom>
            <a:avLst/>
            <a:gdLst>
              <a:gd name="connsiteX0" fmla="*/ 497 w 2928968"/>
              <a:gd name="connsiteY0" fmla="*/ 941295 h 1763059"/>
              <a:gd name="connsiteX1" fmla="*/ 15438 w 2928968"/>
              <a:gd name="connsiteY1" fmla="*/ 567765 h 1763059"/>
              <a:gd name="connsiteX2" fmla="*/ 75203 w 2928968"/>
              <a:gd name="connsiteY2" fmla="*/ 388471 h 1763059"/>
              <a:gd name="connsiteX3" fmla="*/ 224615 w 2928968"/>
              <a:gd name="connsiteY3" fmla="*/ 134471 h 1763059"/>
              <a:gd name="connsiteX4" fmla="*/ 433791 w 2928968"/>
              <a:gd name="connsiteY4" fmla="*/ 0 h 1763059"/>
              <a:gd name="connsiteX5" fmla="*/ 1091203 w 2928968"/>
              <a:gd name="connsiteY5" fmla="*/ 104589 h 1763059"/>
              <a:gd name="connsiteX6" fmla="*/ 1150968 w 2928968"/>
              <a:gd name="connsiteY6" fmla="*/ 149412 h 1763059"/>
              <a:gd name="connsiteX7" fmla="*/ 1195791 w 2928968"/>
              <a:gd name="connsiteY7" fmla="*/ 283883 h 1763059"/>
              <a:gd name="connsiteX8" fmla="*/ 1225673 w 2928968"/>
              <a:gd name="connsiteY8" fmla="*/ 358589 h 1763059"/>
              <a:gd name="connsiteX9" fmla="*/ 1255556 w 2928968"/>
              <a:gd name="connsiteY9" fmla="*/ 478118 h 1763059"/>
              <a:gd name="connsiteX10" fmla="*/ 1300379 w 2928968"/>
              <a:gd name="connsiteY10" fmla="*/ 597648 h 1763059"/>
              <a:gd name="connsiteX11" fmla="*/ 1330262 w 2928968"/>
              <a:gd name="connsiteY11" fmla="*/ 821765 h 1763059"/>
              <a:gd name="connsiteX12" fmla="*/ 1434850 w 2928968"/>
              <a:gd name="connsiteY12" fmla="*/ 911412 h 1763059"/>
              <a:gd name="connsiteX13" fmla="*/ 1584262 w 2928968"/>
              <a:gd name="connsiteY13" fmla="*/ 1001059 h 1763059"/>
              <a:gd name="connsiteX14" fmla="*/ 1718732 w 2928968"/>
              <a:gd name="connsiteY14" fmla="*/ 1030942 h 1763059"/>
              <a:gd name="connsiteX15" fmla="*/ 2062379 w 2928968"/>
              <a:gd name="connsiteY15" fmla="*/ 1001059 h 1763059"/>
              <a:gd name="connsiteX16" fmla="*/ 2137085 w 2928968"/>
              <a:gd name="connsiteY16" fmla="*/ 926353 h 1763059"/>
              <a:gd name="connsiteX17" fmla="*/ 2181909 w 2928968"/>
              <a:gd name="connsiteY17" fmla="*/ 896471 h 1763059"/>
              <a:gd name="connsiteX18" fmla="*/ 2241673 w 2928968"/>
              <a:gd name="connsiteY18" fmla="*/ 851648 h 1763059"/>
              <a:gd name="connsiteX19" fmla="*/ 2301438 w 2928968"/>
              <a:gd name="connsiteY19" fmla="*/ 791883 h 1763059"/>
              <a:gd name="connsiteX20" fmla="*/ 2406026 w 2928968"/>
              <a:gd name="connsiteY20" fmla="*/ 732118 h 1763059"/>
              <a:gd name="connsiteX21" fmla="*/ 2465791 w 2928968"/>
              <a:gd name="connsiteY21" fmla="*/ 717177 h 1763059"/>
              <a:gd name="connsiteX22" fmla="*/ 2555438 w 2928968"/>
              <a:gd name="connsiteY22" fmla="*/ 657412 h 1763059"/>
              <a:gd name="connsiteX23" fmla="*/ 2689909 w 2928968"/>
              <a:gd name="connsiteY23" fmla="*/ 627530 h 1763059"/>
              <a:gd name="connsiteX24" fmla="*/ 2884144 w 2928968"/>
              <a:gd name="connsiteY24" fmla="*/ 642471 h 1763059"/>
              <a:gd name="connsiteX25" fmla="*/ 2928968 w 2928968"/>
              <a:gd name="connsiteY25" fmla="*/ 821765 h 1763059"/>
              <a:gd name="connsiteX26" fmla="*/ 2899085 w 2928968"/>
              <a:gd name="connsiteY26" fmla="*/ 1165412 h 1763059"/>
              <a:gd name="connsiteX27" fmla="*/ 2839320 w 2928968"/>
              <a:gd name="connsiteY27" fmla="*/ 1210236 h 1763059"/>
              <a:gd name="connsiteX28" fmla="*/ 2794497 w 2928968"/>
              <a:gd name="connsiteY28" fmla="*/ 1240118 h 1763059"/>
              <a:gd name="connsiteX29" fmla="*/ 2660026 w 2928968"/>
              <a:gd name="connsiteY29" fmla="*/ 1299883 h 1763059"/>
              <a:gd name="connsiteX30" fmla="*/ 2615203 w 2928968"/>
              <a:gd name="connsiteY30" fmla="*/ 1314824 h 1763059"/>
              <a:gd name="connsiteX31" fmla="*/ 2555438 w 2928968"/>
              <a:gd name="connsiteY31" fmla="*/ 1389530 h 1763059"/>
              <a:gd name="connsiteX32" fmla="*/ 2510615 w 2928968"/>
              <a:gd name="connsiteY32" fmla="*/ 1434353 h 1763059"/>
              <a:gd name="connsiteX33" fmla="*/ 1808379 w 2928968"/>
              <a:gd name="connsiteY33" fmla="*/ 1494118 h 1763059"/>
              <a:gd name="connsiteX34" fmla="*/ 1703791 w 2928968"/>
              <a:gd name="connsiteY34" fmla="*/ 1583765 h 1763059"/>
              <a:gd name="connsiteX35" fmla="*/ 1644026 w 2928968"/>
              <a:gd name="connsiteY35" fmla="*/ 1673412 h 1763059"/>
              <a:gd name="connsiteX36" fmla="*/ 1569320 w 2928968"/>
              <a:gd name="connsiteY36" fmla="*/ 1718236 h 1763059"/>
              <a:gd name="connsiteX37" fmla="*/ 1449791 w 2928968"/>
              <a:gd name="connsiteY37" fmla="*/ 1763059 h 1763059"/>
              <a:gd name="connsiteX38" fmla="*/ 896968 w 2928968"/>
              <a:gd name="connsiteY38" fmla="*/ 1748118 h 1763059"/>
              <a:gd name="connsiteX39" fmla="*/ 777438 w 2928968"/>
              <a:gd name="connsiteY39" fmla="*/ 1703295 h 1763059"/>
              <a:gd name="connsiteX40" fmla="*/ 642968 w 2928968"/>
              <a:gd name="connsiteY40" fmla="*/ 1658471 h 1763059"/>
              <a:gd name="connsiteX41" fmla="*/ 613085 w 2928968"/>
              <a:gd name="connsiteY41" fmla="*/ 1613648 h 1763059"/>
              <a:gd name="connsiteX42" fmla="*/ 553320 w 2928968"/>
              <a:gd name="connsiteY42" fmla="*/ 1090706 h 1763059"/>
              <a:gd name="connsiteX43" fmla="*/ 508497 w 2928968"/>
              <a:gd name="connsiteY43" fmla="*/ 1075765 h 1763059"/>
              <a:gd name="connsiteX44" fmla="*/ 45320 w 2928968"/>
              <a:gd name="connsiteY44" fmla="*/ 1075765 h 1763059"/>
              <a:gd name="connsiteX45" fmla="*/ 15438 w 2928968"/>
              <a:gd name="connsiteY45" fmla="*/ 1030942 h 1763059"/>
              <a:gd name="connsiteX46" fmla="*/ 497 w 2928968"/>
              <a:gd name="connsiteY46" fmla="*/ 941295 h 1763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2928968" h="1763059">
                <a:moveTo>
                  <a:pt x="497" y="941295"/>
                </a:moveTo>
                <a:cubicBezTo>
                  <a:pt x="497" y="864099"/>
                  <a:pt x="-1249" y="691252"/>
                  <a:pt x="15438" y="567765"/>
                </a:cubicBezTo>
                <a:cubicBezTo>
                  <a:pt x="23875" y="505335"/>
                  <a:pt x="52776" y="447341"/>
                  <a:pt x="75203" y="388471"/>
                </a:cubicBezTo>
                <a:cubicBezTo>
                  <a:pt x="112679" y="290098"/>
                  <a:pt x="148706" y="210380"/>
                  <a:pt x="224615" y="134471"/>
                </a:cubicBezTo>
                <a:cubicBezTo>
                  <a:pt x="270369" y="88717"/>
                  <a:pt x="377768" y="32013"/>
                  <a:pt x="433791" y="0"/>
                </a:cubicBezTo>
                <a:cubicBezTo>
                  <a:pt x="853008" y="42997"/>
                  <a:pt x="877681" y="-37759"/>
                  <a:pt x="1091203" y="104589"/>
                </a:cubicBezTo>
                <a:cubicBezTo>
                  <a:pt x="1111923" y="118402"/>
                  <a:pt x="1131046" y="134471"/>
                  <a:pt x="1150968" y="149412"/>
                </a:cubicBezTo>
                <a:cubicBezTo>
                  <a:pt x="1244496" y="383236"/>
                  <a:pt x="1131454" y="90868"/>
                  <a:pt x="1195791" y="283883"/>
                </a:cubicBezTo>
                <a:cubicBezTo>
                  <a:pt x="1204272" y="309327"/>
                  <a:pt x="1217786" y="332955"/>
                  <a:pt x="1225673" y="358589"/>
                </a:cubicBezTo>
                <a:cubicBezTo>
                  <a:pt x="1237751" y="397842"/>
                  <a:pt x="1244750" y="438496"/>
                  <a:pt x="1255556" y="478118"/>
                </a:cubicBezTo>
                <a:cubicBezTo>
                  <a:pt x="1265595" y="514929"/>
                  <a:pt x="1287438" y="565294"/>
                  <a:pt x="1300379" y="597648"/>
                </a:cubicBezTo>
                <a:cubicBezTo>
                  <a:pt x="1302322" y="617082"/>
                  <a:pt x="1313380" y="776747"/>
                  <a:pt x="1330262" y="821765"/>
                </a:cubicBezTo>
                <a:cubicBezTo>
                  <a:pt x="1350824" y="876597"/>
                  <a:pt x="1385869" y="880242"/>
                  <a:pt x="1434850" y="911412"/>
                </a:cubicBezTo>
                <a:cubicBezTo>
                  <a:pt x="1484716" y="943145"/>
                  <a:pt x="1528539" y="980163"/>
                  <a:pt x="1584262" y="1001059"/>
                </a:cubicBezTo>
                <a:cubicBezTo>
                  <a:pt x="1608373" y="1010101"/>
                  <a:pt x="1698451" y="1026886"/>
                  <a:pt x="1718732" y="1030942"/>
                </a:cubicBezTo>
                <a:cubicBezTo>
                  <a:pt x="1833281" y="1020981"/>
                  <a:pt x="1950831" y="1028946"/>
                  <a:pt x="2062379" y="1001059"/>
                </a:cubicBezTo>
                <a:cubicBezTo>
                  <a:pt x="2096544" y="992518"/>
                  <a:pt x="2110582" y="949543"/>
                  <a:pt x="2137085" y="926353"/>
                </a:cubicBezTo>
                <a:cubicBezTo>
                  <a:pt x="2150599" y="914528"/>
                  <a:pt x="2167297" y="906908"/>
                  <a:pt x="2181909" y="896471"/>
                </a:cubicBezTo>
                <a:cubicBezTo>
                  <a:pt x="2202172" y="881997"/>
                  <a:pt x="2222933" y="868046"/>
                  <a:pt x="2241673" y="851648"/>
                </a:cubicBezTo>
                <a:cubicBezTo>
                  <a:pt x="2262876" y="833096"/>
                  <a:pt x="2280047" y="810218"/>
                  <a:pt x="2301438" y="791883"/>
                </a:cubicBezTo>
                <a:cubicBezTo>
                  <a:pt x="2323916" y="772616"/>
                  <a:pt x="2380903" y="741539"/>
                  <a:pt x="2406026" y="732118"/>
                </a:cubicBezTo>
                <a:cubicBezTo>
                  <a:pt x="2425253" y="724908"/>
                  <a:pt x="2445869" y="722157"/>
                  <a:pt x="2465791" y="717177"/>
                </a:cubicBezTo>
                <a:cubicBezTo>
                  <a:pt x="2495673" y="697255"/>
                  <a:pt x="2520012" y="663316"/>
                  <a:pt x="2555438" y="657412"/>
                </a:cubicBezTo>
                <a:cubicBezTo>
                  <a:pt x="2660620" y="639882"/>
                  <a:pt x="2616345" y="652051"/>
                  <a:pt x="2689909" y="627530"/>
                </a:cubicBezTo>
                <a:cubicBezTo>
                  <a:pt x="2754654" y="632510"/>
                  <a:pt x="2826847" y="611913"/>
                  <a:pt x="2884144" y="642471"/>
                </a:cubicBezTo>
                <a:cubicBezTo>
                  <a:pt x="2896520" y="649072"/>
                  <a:pt x="2924063" y="797239"/>
                  <a:pt x="2928968" y="821765"/>
                </a:cubicBezTo>
                <a:cubicBezTo>
                  <a:pt x="2919007" y="936314"/>
                  <a:pt x="2924940" y="1053375"/>
                  <a:pt x="2899085" y="1165412"/>
                </a:cubicBezTo>
                <a:cubicBezTo>
                  <a:pt x="2893485" y="1189676"/>
                  <a:pt x="2859584" y="1195762"/>
                  <a:pt x="2839320" y="1210236"/>
                </a:cubicBezTo>
                <a:cubicBezTo>
                  <a:pt x="2824708" y="1220673"/>
                  <a:pt x="2810088" y="1231209"/>
                  <a:pt x="2794497" y="1240118"/>
                </a:cubicBezTo>
                <a:cubicBezTo>
                  <a:pt x="2751285" y="1264810"/>
                  <a:pt x="2706592" y="1282420"/>
                  <a:pt x="2660026" y="1299883"/>
                </a:cubicBezTo>
                <a:cubicBezTo>
                  <a:pt x="2645280" y="1305413"/>
                  <a:pt x="2630144" y="1309844"/>
                  <a:pt x="2615203" y="1314824"/>
                </a:cubicBezTo>
                <a:cubicBezTo>
                  <a:pt x="2528273" y="1401751"/>
                  <a:pt x="2649668" y="1276453"/>
                  <a:pt x="2555438" y="1389530"/>
                </a:cubicBezTo>
                <a:cubicBezTo>
                  <a:pt x="2541911" y="1405762"/>
                  <a:pt x="2527519" y="1421675"/>
                  <a:pt x="2510615" y="1434353"/>
                </a:cubicBezTo>
                <a:cubicBezTo>
                  <a:pt x="2308981" y="1585579"/>
                  <a:pt x="2086754" y="1487490"/>
                  <a:pt x="1808379" y="1494118"/>
                </a:cubicBezTo>
                <a:cubicBezTo>
                  <a:pt x="1770956" y="1522186"/>
                  <a:pt x="1732923" y="1546310"/>
                  <a:pt x="1703791" y="1583765"/>
                </a:cubicBezTo>
                <a:cubicBezTo>
                  <a:pt x="1681742" y="1612114"/>
                  <a:pt x="1669421" y="1648017"/>
                  <a:pt x="1644026" y="1673412"/>
                </a:cubicBezTo>
                <a:cubicBezTo>
                  <a:pt x="1623491" y="1693947"/>
                  <a:pt x="1594706" y="1704133"/>
                  <a:pt x="1569320" y="1718236"/>
                </a:cubicBezTo>
                <a:cubicBezTo>
                  <a:pt x="1505395" y="1753750"/>
                  <a:pt x="1518066" y="1745990"/>
                  <a:pt x="1449791" y="1763059"/>
                </a:cubicBezTo>
                <a:cubicBezTo>
                  <a:pt x="1265517" y="1758079"/>
                  <a:pt x="1080586" y="1764439"/>
                  <a:pt x="896968" y="1748118"/>
                </a:cubicBezTo>
                <a:cubicBezTo>
                  <a:pt x="854583" y="1744350"/>
                  <a:pt x="817565" y="1717457"/>
                  <a:pt x="777438" y="1703295"/>
                </a:cubicBezTo>
                <a:cubicBezTo>
                  <a:pt x="732884" y="1687570"/>
                  <a:pt x="642968" y="1658471"/>
                  <a:pt x="642968" y="1658471"/>
                </a:cubicBezTo>
                <a:cubicBezTo>
                  <a:pt x="633007" y="1643530"/>
                  <a:pt x="614619" y="1631539"/>
                  <a:pt x="613085" y="1613648"/>
                </a:cubicBezTo>
                <a:cubicBezTo>
                  <a:pt x="604677" y="1515552"/>
                  <a:pt x="709939" y="1195119"/>
                  <a:pt x="553320" y="1090706"/>
                </a:cubicBezTo>
                <a:cubicBezTo>
                  <a:pt x="540216" y="1081970"/>
                  <a:pt x="523438" y="1080745"/>
                  <a:pt x="508497" y="1075765"/>
                </a:cubicBezTo>
                <a:cubicBezTo>
                  <a:pt x="444452" y="1078967"/>
                  <a:pt x="149192" y="1107725"/>
                  <a:pt x="45320" y="1075765"/>
                </a:cubicBezTo>
                <a:cubicBezTo>
                  <a:pt x="28157" y="1070484"/>
                  <a:pt x="25399" y="1045883"/>
                  <a:pt x="15438" y="1030942"/>
                </a:cubicBezTo>
                <a:cubicBezTo>
                  <a:pt x="-4228" y="971944"/>
                  <a:pt x="497" y="1018491"/>
                  <a:pt x="497" y="941295"/>
                </a:cubicBezTo>
                <a:close/>
              </a:path>
            </a:pathLst>
          </a:custGeom>
          <a:noFill/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6336" y="4077072"/>
            <a:ext cx="870954" cy="909836"/>
          </a:xfrm>
          <a:prstGeom prst="rect">
            <a:avLst/>
          </a:prstGeom>
        </p:spPr>
      </p:pic>
      <p:sp>
        <p:nvSpPr>
          <p:cNvPr id="33" name="Ellipse 32"/>
          <p:cNvSpPr/>
          <p:nvPr/>
        </p:nvSpPr>
        <p:spPr bwMode="auto">
          <a:xfrm>
            <a:off x="2051720" y="4077072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4" name="Ellipse 33"/>
          <p:cNvSpPr/>
          <p:nvPr/>
        </p:nvSpPr>
        <p:spPr bwMode="auto">
          <a:xfrm>
            <a:off x="2339752" y="4581128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5" name="Ellipse 34"/>
          <p:cNvSpPr/>
          <p:nvPr/>
        </p:nvSpPr>
        <p:spPr bwMode="auto">
          <a:xfrm>
            <a:off x="1043608" y="342900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6" name="Ellipse 35"/>
          <p:cNvSpPr/>
          <p:nvPr/>
        </p:nvSpPr>
        <p:spPr bwMode="auto">
          <a:xfrm>
            <a:off x="1259632" y="4869160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sp>
        <p:nvSpPr>
          <p:cNvPr id="37" name="Ellipse 36"/>
          <p:cNvSpPr/>
          <p:nvPr/>
        </p:nvSpPr>
        <p:spPr bwMode="auto">
          <a:xfrm>
            <a:off x="467544" y="4293096"/>
            <a:ext cx="288032" cy="288032"/>
          </a:xfrm>
          <a:prstGeom prst="ellipse">
            <a:avLst/>
          </a:prstGeom>
          <a:solidFill>
            <a:srgbClr val="FF66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88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 Unicode MS" charset="0"/>
            </a:endParaRPr>
          </a:p>
        </p:txBody>
      </p:sp>
      <p:cxnSp>
        <p:nvCxnSpPr>
          <p:cNvPr id="39" name="Connecteur droit avec flèche 38"/>
          <p:cNvCxnSpPr/>
          <p:nvPr/>
        </p:nvCxnSpPr>
        <p:spPr bwMode="auto">
          <a:xfrm flipH="1" flipV="1">
            <a:off x="6444208" y="3789040"/>
            <a:ext cx="1080120" cy="504056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41" name="Connecteur droit avec flèche 40"/>
          <p:cNvCxnSpPr>
            <a:endCxn id="3" idx="18"/>
          </p:cNvCxnSpPr>
          <p:nvPr/>
        </p:nvCxnSpPr>
        <p:spPr bwMode="auto">
          <a:xfrm flipH="1">
            <a:off x="1658471" y="3429000"/>
            <a:ext cx="1689393" cy="705556"/>
          </a:xfrm>
          <a:prstGeom prst="straightConnector1">
            <a:avLst/>
          </a:prstGeom>
          <a:solidFill>
            <a:srgbClr val="00B8FF"/>
          </a:solidFill>
          <a:ln w="57150" cap="flat" cmpd="sng" algn="ctr">
            <a:solidFill>
              <a:schemeClr val="tx2">
                <a:lumMod val="75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43" name="ZoneTexte 42"/>
          <p:cNvSpPr txBox="1"/>
          <p:nvPr/>
        </p:nvSpPr>
        <p:spPr>
          <a:xfrm>
            <a:off x="539552" y="5301208"/>
            <a:ext cx="3888431" cy="829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:</a:t>
            </a:r>
          </a:p>
          <a:p>
            <a:pPr marL="285750" indent="-285750">
              <a:buFontTx/>
              <a:buChar char="-"/>
            </a:pPr>
            <a:r>
              <a:rPr lang="fr-FR" dirty="0" smtClean="0">
                <a:solidFill>
                  <a:schemeClr val="tx1"/>
                </a:solidFill>
              </a:rPr>
              <a:t>Le </a:t>
            </a:r>
            <a:r>
              <a:rPr lang="fr-FR" dirty="0" err="1" smtClean="0">
                <a:solidFill>
                  <a:schemeClr val="tx1"/>
                </a:solidFill>
              </a:rPr>
              <a:t>transmedia</a:t>
            </a:r>
            <a:r>
              <a:rPr lang="fr-FR" dirty="0" smtClean="0">
                <a:solidFill>
                  <a:schemeClr val="tx1"/>
                </a:solidFill>
              </a:rPr>
              <a:t> se développe. 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Quelle scénarisation globale ?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139952" y="5020387"/>
            <a:ext cx="5139625" cy="1072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 smtClean="0">
                <a:solidFill>
                  <a:schemeClr val="tx1"/>
                </a:solidFill>
              </a:rPr>
              <a:t>Enjeux métiers :</a:t>
            </a:r>
            <a:endParaRPr lang="fr-FR" u="sng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fr-FR" dirty="0">
                <a:solidFill>
                  <a:schemeClr val="tx1"/>
                </a:solidFill>
              </a:rPr>
              <a:t>Musée, scénographe, agence multimédia :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Scénarisation globale prenant en compte les technologies</a:t>
            </a:r>
          </a:p>
        </p:txBody>
      </p:sp>
    </p:spTree>
    <p:extLst>
      <p:ext uri="{BB962C8B-B14F-4D97-AF65-F5344CB8AC3E}">
        <p14:creationId xmlns:p14="http://schemas.microsoft.com/office/powerpoint/2010/main" val="1381368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5669214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_mazedia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Thème Office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88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 Unicode MS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modèle_mazedia.potx</Template>
  <TotalTime>8138</TotalTime>
  <Words>160</Words>
  <Application>Microsoft Office PowerPoint</Application>
  <PresentationFormat>Affichage à l'écran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4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modèle_mazedia</vt:lpstr>
      <vt:lpstr>1_Conception personnalisée</vt:lpstr>
      <vt:lpstr>1_Thème Office</vt:lpstr>
      <vt:lpstr>Conception personnalisée</vt:lpstr>
      <vt:lpstr>MUSEES</vt:lpstr>
      <vt:lpstr>Un parcours muséo en 1998</vt:lpstr>
      <vt:lpstr>Un parcours muséo en 2005</vt:lpstr>
      <vt:lpstr>Un parcours muséo en 2009</vt:lpstr>
      <vt:lpstr>Un parcours muséo en 2013</vt:lpstr>
      <vt:lpstr>Un parcours muséo en 2016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du document  (nom du client)</dc:title>
  <dc:creator>Virginie GACH-FEREY</dc:creator>
  <cp:lastModifiedBy>pierre</cp:lastModifiedBy>
  <cp:revision>807</cp:revision>
  <dcterms:created xsi:type="dcterms:W3CDTF">2011-04-03T16:06:28Z</dcterms:created>
  <dcterms:modified xsi:type="dcterms:W3CDTF">2013-04-28T22:17:39Z</dcterms:modified>
</cp:coreProperties>
</file>